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s/slide47.xml" ContentType="application/vnd.openxmlformats-officedocument.presentationml.slide+xml"/>
  <Override PartName="/ppt/slideLayouts/slideLayout8.xml" ContentType="application/vnd.openxmlformats-officedocument.presentationml.slideLayout+xml"/>
  <Override PartName="/ppt/diagrams/colors1.xml" ContentType="application/vnd.openxmlformats-officedocument.drawingml.diagramColors+xml"/>
  <Override PartName="/ppt/diagrams/quickStyle4.xml" ContentType="application/vnd.openxmlformats-officedocument.drawingml.diagramStyl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diagrams/quickStyle2.xml" ContentType="application/vnd.openxmlformats-officedocument.drawingml.diagramStyle+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slides/slide50.xml" ContentType="application/vnd.openxmlformats-officedocument.presentationml.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diagrams/layout5.xml" ContentType="application/vnd.openxmlformats-officedocument.drawingml.diagramLayout+xml"/>
  <Override PartName="/ppt/diagrams/layout3.xml" ContentType="application/vnd.openxmlformats-officedocument.drawingml.diagramLayout+xml"/>
  <Override PartName="/ppt/diagrams/data4.xml" ContentType="application/vnd.openxmlformats-officedocument.drawingml.diagramData+xml"/>
  <Override PartName="/ppt/diagrams/layout1.xml" ContentType="application/vnd.openxmlformats-officedocument.drawingml.diagramLayout+xml"/>
  <Override PartName="/ppt/diagrams/data2.xml" ContentType="application/vnd.openxmlformats-officedocument.drawingml.diagramData+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diagrams/colors4.xml" ContentType="application/vnd.openxmlformats-officedocument.drawingml.diagramColor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Layouts/slideLayout7.xml" ContentType="application/vnd.openxmlformats-officedocument.presentationml.slideLayout+xml"/>
  <Default Extension="png" ContentType="image/png"/>
  <Override PartName="/ppt/diagrams/colors2.xml" ContentType="application/vnd.openxmlformats-officedocument.drawingml.diagramColors+xml"/>
  <Override PartName="/ppt/diagrams/quickStyle5.xml" ContentType="application/vnd.openxmlformats-officedocument.drawingml.diagramStyl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diagrams/quickStyle3.xml" ContentType="application/vnd.openxmlformats-officedocument.drawingml.diagramStyl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Layouts/slideLayout3.xml" ContentType="application/vnd.openxmlformats-officedocument.presentationml.slideLayout+xml"/>
  <Override PartName="/ppt/diagrams/quickStyle1.xml" ContentType="application/vnd.openxmlformats-officedocument.drawingml.diagramStyle+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diagrams/layout4.xml" ContentType="application/vnd.openxmlformats-officedocument.drawingml.diagramLayout+xml"/>
  <Override PartName="/ppt/slideLayouts/slideLayout10.xml" ContentType="application/vnd.openxmlformats-officedocument.presentationml.slideLayout+xml"/>
  <Override PartName="/ppt/diagrams/layout2.xml" ContentType="application/vnd.openxmlformats-officedocument.drawingml.diagramLayout+xml"/>
  <Override PartName="/ppt/diagrams/data5.xml" ContentType="application/vnd.openxmlformats-officedocument.drawingml.diagramData+xml"/>
  <Override PartName="/ppt/diagrams/data3.xml" ContentType="application/vnd.openxmlformats-officedocument.drawingml.diagramData+xml"/>
  <Override PartName="/ppt/diagrams/colors5.xml" ContentType="application/vnd.openxmlformats-officedocument.drawingml.diagramColors+xml"/>
  <Override PartName="/ppt/slides/slide8.xml" ContentType="application/vnd.openxmlformats-officedocument.presentationml.slide+xml"/>
  <Override PartName="/ppt/slides/slide49.xml" ContentType="application/vnd.openxmlformats-officedocument.presentationml.slide+xml"/>
  <Override PartName="/ppt/diagrams/data1.xml" ContentType="application/vnd.openxmlformats-officedocument.drawingml.diagramData+xml"/>
  <Override PartName="/ppt/diagrams/colors3.xml" ContentType="application/vnd.openxmlformats-officedocument.drawingml.diagramColors+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322" r:id="rId2"/>
    <p:sldId id="270" r:id="rId3"/>
    <p:sldId id="298" r:id="rId4"/>
    <p:sldId id="256" r:id="rId5"/>
    <p:sldId id="260" r:id="rId6"/>
    <p:sldId id="261" r:id="rId7"/>
    <p:sldId id="275" r:id="rId8"/>
    <p:sldId id="274" r:id="rId9"/>
    <p:sldId id="278" r:id="rId10"/>
    <p:sldId id="280" r:id="rId11"/>
    <p:sldId id="279" r:id="rId12"/>
    <p:sldId id="318" r:id="rId13"/>
    <p:sldId id="281" r:id="rId14"/>
    <p:sldId id="317" r:id="rId15"/>
    <p:sldId id="313" r:id="rId16"/>
    <p:sldId id="314" r:id="rId17"/>
    <p:sldId id="306" r:id="rId18"/>
    <p:sldId id="292" r:id="rId19"/>
    <p:sldId id="272" r:id="rId20"/>
    <p:sldId id="312" r:id="rId21"/>
    <p:sldId id="262" r:id="rId22"/>
    <p:sldId id="263" r:id="rId23"/>
    <p:sldId id="264" r:id="rId24"/>
    <p:sldId id="321" r:id="rId25"/>
    <p:sldId id="265" r:id="rId26"/>
    <p:sldId id="271" r:id="rId27"/>
    <p:sldId id="295" r:id="rId28"/>
    <p:sldId id="296" r:id="rId29"/>
    <p:sldId id="297" r:id="rId30"/>
    <p:sldId id="294" r:id="rId31"/>
    <p:sldId id="287" r:id="rId32"/>
    <p:sldId id="258" r:id="rId33"/>
    <p:sldId id="276" r:id="rId34"/>
    <p:sldId id="277" r:id="rId35"/>
    <p:sldId id="282" r:id="rId36"/>
    <p:sldId id="283" r:id="rId37"/>
    <p:sldId id="285" r:id="rId38"/>
    <p:sldId id="308" r:id="rId39"/>
    <p:sldId id="304" r:id="rId40"/>
    <p:sldId id="303" r:id="rId41"/>
    <p:sldId id="286" r:id="rId42"/>
    <p:sldId id="309" r:id="rId43"/>
    <p:sldId id="311" r:id="rId44"/>
    <p:sldId id="300" r:id="rId45"/>
    <p:sldId id="299" r:id="rId46"/>
    <p:sldId id="288" r:id="rId47"/>
    <p:sldId id="315" r:id="rId48"/>
    <p:sldId id="316" r:id="rId49"/>
    <p:sldId id="289" r:id="rId50"/>
    <p:sldId id="290" r:id="rId51"/>
    <p:sldId id="301" r:id="rId5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9FF66"/>
  </p:clrMru>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5619" autoAdjust="0"/>
    <p:restoredTop sz="94747" autoAdjust="0"/>
  </p:normalViewPr>
  <p:slideViewPr>
    <p:cSldViewPr>
      <p:cViewPr varScale="1">
        <p:scale>
          <a:sx n="65" d="100"/>
          <a:sy n="65" d="100"/>
        </p:scale>
        <p:origin x="-108" y="-204"/>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399AF24-D537-444A-B75A-2AB273A00A83}" type="doc">
      <dgm:prSet loTypeId="urn:microsoft.com/office/officeart/2005/8/layout/target1" loCatId="relationship" qsTypeId="urn:microsoft.com/office/officeart/2005/8/quickstyle/simple1" qsCatId="simple" csTypeId="urn:microsoft.com/office/officeart/2005/8/colors/accent1_2" csCatId="accent1" phldr="1"/>
      <dgm:spPr/>
    </dgm:pt>
    <dgm:pt modelId="{BF000657-3F13-4B26-9314-4E8205390437}">
      <dgm:prSet phldrT="[Text]"/>
      <dgm:spPr/>
      <dgm:t>
        <a:bodyPr/>
        <a:lstStyle/>
        <a:p>
          <a:r>
            <a:rPr lang="en-US" dirty="0" smtClean="0"/>
            <a:t>To increase the base copies at the grass root level with no discount.</a:t>
          </a:r>
          <a:endParaRPr lang="en-US" dirty="0"/>
        </a:p>
      </dgm:t>
    </dgm:pt>
    <dgm:pt modelId="{78B83D6F-5DBB-40DC-BF16-33C17F3DAF2B}" type="parTrans" cxnId="{2C9690FC-29B3-49DA-BE47-8015483E8118}">
      <dgm:prSet/>
      <dgm:spPr/>
      <dgm:t>
        <a:bodyPr/>
        <a:lstStyle/>
        <a:p>
          <a:endParaRPr lang="en-US"/>
        </a:p>
      </dgm:t>
    </dgm:pt>
    <dgm:pt modelId="{4CF0CCB2-937F-4956-BAEC-2065728C80FE}" type="sibTrans" cxnId="{2C9690FC-29B3-49DA-BE47-8015483E8118}">
      <dgm:prSet/>
      <dgm:spPr/>
      <dgm:t>
        <a:bodyPr/>
        <a:lstStyle/>
        <a:p>
          <a:endParaRPr lang="en-US"/>
        </a:p>
      </dgm:t>
    </dgm:pt>
    <dgm:pt modelId="{85744739-D667-49BA-AE6F-2750FA8F4A30}">
      <dgm:prSet phldrT="[Text]"/>
      <dgm:spPr/>
      <dgm:t>
        <a:bodyPr/>
        <a:lstStyle/>
        <a:p>
          <a:r>
            <a:rPr lang="en-US" dirty="0" smtClean="0"/>
            <a:t>To connect with readers to subscribe Sakal.</a:t>
          </a:r>
          <a:endParaRPr lang="en-US" dirty="0"/>
        </a:p>
      </dgm:t>
    </dgm:pt>
    <dgm:pt modelId="{72B132F8-99AF-4A42-B2FA-FD16835058CF}" type="parTrans" cxnId="{4184E796-4178-4A05-90C8-1EF3A77EDF06}">
      <dgm:prSet/>
      <dgm:spPr/>
      <dgm:t>
        <a:bodyPr/>
        <a:lstStyle/>
        <a:p>
          <a:endParaRPr lang="en-US"/>
        </a:p>
      </dgm:t>
    </dgm:pt>
    <dgm:pt modelId="{F851F337-BE98-4584-AA87-1AC79E86827C}" type="sibTrans" cxnId="{4184E796-4178-4A05-90C8-1EF3A77EDF06}">
      <dgm:prSet/>
      <dgm:spPr/>
      <dgm:t>
        <a:bodyPr/>
        <a:lstStyle/>
        <a:p>
          <a:endParaRPr lang="en-US"/>
        </a:p>
      </dgm:t>
    </dgm:pt>
    <dgm:pt modelId="{7F611128-61DA-41E7-BB3E-8CC9323DF39B}">
      <dgm:prSet phldrT="[Text]"/>
      <dgm:spPr/>
      <dgm:t>
        <a:bodyPr/>
        <a:lstStyle/>
        <a:p>
          <a:r>
            <a:rPr lang="en-US" dirty="0" smtClean="0"/>
            <a:t>To  make sure that the competitors do not get an easy entry in the house hold of Sakal</a:t>
          </a:r>
          <a:endParaRPr lang="en-US" dirty="0"/>
        </a:p>
      </dgm:t>
    </dgm:pt>
    <dgm:pt modelId="{75C84915-7DB2-4D1A-835E-EA3B0D209A9A}" type="parTrans" cxnId="{1FD4C3B1-B70D-4041-AFE9-49FEDC3867C6}">
      <dgm:prSet/>
      <dgm:spPr/>
      <dgm:t>
        <a:bodyPr/>
        <a:lstStyle/>
        <a:p>
          <a:endParaRPr lang="en-US"/>
        </a:p>
      </dgm:t>
    </dgm:pt>
    <dgm:pt modelId="{71AE08CE-9ADE-4917-8E75-44E457E7F677}" type="sibTrans" cxnId="{1FD4C3B1-B70D-4041-AFE9-49FEDC3867C6}">
      <dgm:prSet/>
      <dgm:spPr/>
      <dgm:t>
        <a:bodyPr/>
        <a:lstStyle/>
        <a:p>
          <a:endParaRPr lang="en-US"/>
        </a:p>
      </dgm:t>
    </dgm:pt>
    <dgm:pt modelId="{5FBF20FC-AEAF-4E9A-9DFF-8F71626DF9A2}" type="pres">
      <dgm:prSet presAssocID="{F399AF24-D537-444A-B75A-2AB273A00A83}" presName="composite" presStyleCnt="0">
        <dgm:presLayoutVars>
          <dgm:chMax val="5"/>
          <dgm:dir/>
          <dgm:resizeHandles val="exact"/>
        </dgm:presLayoutVars>
      </dgm:prSet>
      <dgm:spPr/>
    </dgm:pt>
    <dgm:pt modelId="{7520E7C4-F92B-4AB3-90A1-3157C75D3D01}" type="pres">
      <dgm:prSet presAssocID="{BF000657-3F13-4B26-9314-4E8205390437}" presName="circle1" presStyleLbl="lnNode1" presStyleIdx="0" presStyleCnt="3" custScaleY="102704"/>
      <dgm:spPr/>
    </dgm:pt>
    <dgm:pt modelId="{B288FBF2-9E68-440B-98BE-E53C38AE548C}" type="pres">
      <dgm:prSet presAssocID="{BF000657-3F13-4B26-9314-4E8205390437}" presName="text1" presStyleLbl="revTx" presStyleIdx="0" presStyleCnt="3" custScaleY="124561">
        <dgm:presLayoutVars>
          <dgm:bulletEnabled val="1"/>
        </dgm:presLayoutVars>
      </dgm:prSet>
      <dgm:spPr/>
      <dgm:t>
        <a:bodyPr/>
        <a:lstStyle/>
        <a:p>
          <a:endParaRPr lang="en-US"/>
        </a:p>
      </dgm:t>
    </dgm:pt>
    <dgm:pt modelId="{66257A06-2E16-482E-BBD6-763D414F8AAB}" type="pres">
      <dgm:prSet presAssocID="{BF000657-3F13-4B26-9314-4E8205390437}" presName="line1" presStyleLbl="callout" presStyleIdx="0" presStyleCnt="6"/>
      <dgm:spPr/>
    </dgm:pt>
    <dgm:pt modelId="{1CEC35FC-F04E-4241-A30A-EAB53B9B9235}" type="pres">
      <dgm:prSet presAssocID="{BF000657-3F13-4B26-9314-4E8205390437}" presName="d1" presStyleLbl="callout" presStyleIdx="1" presStyleCnt="6"/>
      <dgm:spPr/>
    </dgm:pt>
    <dgm:pt modelId="{AAC7A9E5-E218-4E49-BB8C-2C85B8C3B038}" type="pres">
      <dgm:prSet presAssocID="{85744739-D667-49BA-AE6F-2750FA8F4A30}" presName="circle2" presStyleLbl="lnNode1" presStyleIdx="1" presStyleCnt="3"/>
      <dgm:spPr/>
    </dgm:pt>
    <dgm:pt modelId="{D986A38C-1941-465A-AB6D-0493D1D07E42}" type="pres">
      <dgm:prSet presAssocID="{85744739-D667-49BA-AE6F-2750FA8F4A30}" presName="text2" presStyleLbl="revTx" presStyleIdx="1" presStyleCnt="3">
        <dgm:presLayoutVars>
          <dgm:bulletEnabled val="1"/>
        </dgm:presLayoutVars>
      </dgm:prSet>
      <dgm:spPr/>
      <dgm:t>
        <a:bodyPr/>
        <a:lstStyle/>
        <a:p>
          <a:endParaRPr lang="en-US"/>
        </a:p>
      </dgm:t>
    </dgm:pt>
    <dgm:pt modelId="{3E1CB3E4-10BF-42D2-B4A6-CF1BDF5631CA}" type="pres">
      <dgm:prSet presAssocID="{85744739-D667-49BA-AE6F-2750FA8F4A30}" presName="line2" presStyleLbl="callout" presStyleIdx="2" presStyleCnt="6"/>
      <dgm:spPr/>
    </dgm:pt>
    <dgm:pt modelId="{23461F27-94C6-475D-8AA5-FB29227AEDDC}" type="pres">
      <dgm:prSet presAssocID="{85744739-D667-49BA-AE6F-2750FA8F4A30}" presName="d2" presStyleLbl="callout" presStyleIdx="3" presStyleCnt="6"/>
      <dgm:spPr/>
    </dgm:pt>
    <dgm:pt modelId="{C6FD9F8C-C7D4-4A67-893E-975D528E8E2E}" type="pres">
      <dgm:prSet presAssocID="{7F611128-61DA-41E7-BB3E-8CC9323DF39B}" presName="circle3" presStyleLbl="lnNode1" presStyleIdx="2" presStyleCnt="3"/>
      <dgm:spPr/>
    </dgm:pt>
    <dgm:pt modelId="{93E34A2D-6574-4F92-B667-4A0CEB0DAE3F}" type="pres">
      <dgm:prSet presAssocID="{7F611128-61DA-41E7-BB3E-8CC9323DF39B}" presName="text3" presStyleLbl="revTx" presStyleIdx="2" presStyleCnt="3" custScaleX="92982" custScaleY="127318">
        <dgm:presLayoutVars>
          <dgm:bulletEnabled val="1"/>
        </dgm:presLayoutVars>
      </dgm:prSet>
      <dgm:spPr/>
      <dgm:t>
        <a:bodyPr/>
        <a:lstStyle/>
        <a:p>
          <a:endParaRPr lang="en-US"/>
        </a:p>
      </dgm:t>
    </dgm:pt>
    <dgm:pt modelId="{6C36E300-40AD-4552-AD7D-BE41A814FB1D}" type="pres">
      <dgm:prSet presAssocID="{7F611128-61DA-41E7-BB3E-8CC9323DF39B}" presName="line3" presStyleLbl="callout" presStyleIdx="4" presStyleCnt="6"/>
      <dgm:spPr/>
    </dgm:pt>
    <dgm:pt modelId="{A0D21490-843D-4985-A8FD-1F1C0EEE4215}" type="pres">
      <dgm:prSet presAssocID="{7F611128-61DA-41E7-BB3E-8CC9323DF39B}" presName="d3" presStyleLbl="callout" presStyleIdx="5" presStyleCnt="6"/>
      <dgm:spPr/>
    </dgm:pt>
  </dgm:ptLst>
  <dgm:cxnLst>
    <dgm:cxn modelId="{4599B876-75AE-4179-9F31-E84C7E343915}" type="presOf" srcId="{BF000657-3F13-4B26-9314-4E8205390437}" destId="{B288FBF2-9E68-440B-98BE-E53C38AE548C}" srcOrd="0" destOrd="0" presId="urn:microsoft.com/office/officeart/2005/8/layout/target1"/>
    <dgm:cxn modelId="{2C9690FC-29B3-49DA-BE47-8015483E8118}" srcId="{F399AF24-D537-444A-B75A-2AB273A00A83}" destId="{BF000657-3F13-4B26-9314-4E8205390437}" srcOrd="0" destOrd="0" parTransId="{78B83D6F-5DBB-40DC-BF16-33C17F3DAF2B}" sibTransId="{4CF0CCB2-937F-4956-BAEC-2065728C80FE}"/>
    <dgm:cxn modelId="{1FD4C3B1-B70D-4041-AFE9-49FEDC3867C6}" srcId="{F399AF24-D537-444A-B75A-2AB273A00A83}" destId="{7F611128-61DA-41E7-BB3E-8CC9323DF39B}" srcOrd="2" destOrd="0" parTransId="{75C84915-7DB2-4D1A-835E-EA3B0D209A9A}" sibTransId="{71AE08CE-9ADE-4917-8E75-44E457E7F677}"/>
    <dgm:cxn modelId="{634E1027-F2B7-499B-9FD8-705D83C3BAF0}" type="presOf" srcId="{7F611128-61DA-41E7-BB3E-8CC9323DF39B}" destId="{93E34A2D-6574-4F92-B667-4A0CEB0DAE3F}" srcOrd="0" destOrd="0" presId="urn:microsoft.com/office/officeart/2005/8/layout/target1"/>
    <dgm:cxn modelId="{80C286FB-4ECB-4650-9BAE-7CAF62EFEEAA}" type="presOf" srcId="{F399AF24-D537-444A-B75A-2AB273A00A83}" destId="{5FBF20FC-AEAF-4E9A-9DFF-8F71626DF9A2}" srcOrd="0" destOrd="0" presId="urn:microsoft.com/office/officeart/2005/8/layout/target1"/>
    <dgm:cxn modelId="{4184E796-4178-4A05-90C8-1EF3A77EDF06}" srcId="{F399AF24-D537-444A-B75A-2AB273A00A83}" destId="{85744739-D667-49BA-AE6F-2750FA8F4A30}" srcOrd="1" destOrd="0" parTransId="{72B132F8-99AF-4A42-B2FA-FD16835058CF}" sibTransId="{F851F337-BE98-4584-AA87-1AC79E86827C}"/>
    <dgm:cxn modelId="{7AB22195-E890-4B4B-A347-F5932A924722}" type="presOf" srcId="{85744739-D667-49BA-AE6F-2750FA8F4A30}" destId="{D986A38C-1941-465A-AB6D-0493D1D07E42}" srcOrd="0" destOrd="0" presId="urn:microsoft.com/office/officeart/2005/8/layout/target1"/>
    <dgm:cxn modelId="{290127C0-397C-4198-B0DF-B9A70680DD89}" type="presParOf" srcId="{5FBF20FC-AEAF-4E9A-9DFF-8F71626DF9A2}" destId="{7520E7C4-F92B-4AB3-90A1-3157C75D3D01}" srcOrd="0" destOrd="0" presId="urn:microsoft.com/office/officeart/2005/8/layout/target1"/>
    <dgm:cxn modelId="{7E4A194F-E19D-469F-8377-529E9CA2EEEF}" type="presParOf" srcId="{5FBF20FC-AEAF-4E9A-9DFF-8F71626DF9A2}" destId="{B288FBF2-9E68-440B-98BE-E53C38AE548C}" srcOrd="1" destOrd="0" presId="urn:microsoft.com/office/officeart/2005/8/layout/target1"/>
    <dgm:cxn modelId="{2775CB8A-F929-47B3-807D-B32D0999B0D9}" type="presParOf" srcId="{5FBF20FC-AEAF-4E9A-9DFF-8F71626DF9A2}" destId="{66257A06-2E16-482E-BBD6-763D414F8AAB}" srcOrd="2" destOrd="0" presId="urn:microsoft.com/office/officeart/2005/8/layout/target1"/>
    <dgm:cxn modelId="{505B228F-B630-4D12-971A-6EB6E83D4A15}" type="presParOf" srcId="{5FBF20FC-AEAF-4E9A-9DFF-8F71626DF9A2}" destId="{1CEC35FC-F04E-4241-A30A-EAB53B9B9235}" srcOrd="3" destOrd="0" presId="urn:microsoft.com/office/officeart/2005/8/layout/target1"/>
    <dgm:cxn modelId="{D0BF7F90-C4D4-4E7A-A53D-941A31CC9187}" type="presParOf" srcId="{5FBF20FC-AEAF-4E9A-9DFF-8F71626DF9A2}" destId="{AAC7A9E5-E218-4E49-BB8C-2C85B8C3B038}" srcOrd="4" destOrd="0" presId="urn:microsoft.com/office/officeart/2005/8/layout/target1"/>
    <dgm:cxn modelId="{8F09BC9C-0310-42AD-AE1A-BDCCF665DB1A}" type="presParOf" srcId="{5FBF20FC-AEAF-4E9A-9DFF-8F71626DF9A2}" destId="{D986A38C-1941-465A-AB6D-0493D1D07E42}" srcOrd="5" destOrd="0" presId="urn:microsoft.com/office/officeart/2005/8/layout/target1"/>
    <dgm:cxn modelId="{E613AD4A-2234-4D59-9FB8-B9DAE007CE45}" type="presParOf" srcId="{5FBF20FC-AEAF-4E9A-9DFF-8F71626DF9A2}" destId="{3E1CB3E4-10BF-42D2-B4A6-CF1BDF5631CA}" srcOrd="6" destOrd="0" presId="urn:microsoft.com/office/officeart/2005/8/layout/target1"/>
    <dgm:cxn modelId="{78D00E11-D22E-4008-A2DA-FABBAD68354B}" type="presParOf" srcId="{5FBF20FC-AEAF-4E9A-9DFF-8F71626DF9A2}" destId="{23461F27-94C6-475D-8AA5-FB29227AEDDC}" srcOrd="7" destOrd="0" presId="urn:microsoft.com/office/officeart/2005/8/layout/target1"/>
    <dgm:cxn modelId="{6A8389DA-7D46-4F96-AFDD-BB0D62938E09}" type="presParOf" srcId="{5FBF20FC-AEAF-4E9A-9DFF-8F71626DF9A2}" destId="{C6FD9F8C-C7D4-4A67-893E-975D528E8E2E}" srcOrd="8" destOrd="0" presId="urn:microsoft.com/office/officeart/2005/8/layout/target1"/>
    <dgm:cxn modelId="{A07BA56E-5675-4614-ACA7-F67BC3583026}" type="presParOf" srcId="{5FBF20FC-AEAF-4E9A-9DFF-8F71626DF9A2}" destId="{93E34A2D-6574-4F92-B667-4A0CEB0DAE3F}" srcOrd="9" destOrd="0" presId="urn:microsoft.com/office/officeart/2005/8/layout/target1"/>
    <dgm:cxn modelId="{37468A3C-CCF2-4C26-A431-60C57FFC3176}" type="presParOf" srcId="{5FBF20FC-AEAF-4E9A-9DFF-8F71626DF9A2}" destId="{6C36E300-40AD-4552-AD7D-BE41A814FB1D}" srcOrd="10" destOrd="0" presId="urn:microsoft.com/office/officeart/2005/8/layout/target1"/>
    <dgm:cxn modelId="{3B4CBE0D-D554-49C9-9320-6F069FC9DD6B}" type="presParOf" srcId="{5FBF20FC-AEAF-4E9A-9DFF-8F71626DF9A2}" destId="{A0D21490-843D-4985-A8FD-1F1C0EEE4215}" srcOrd="11" destOrd="0" presId="urn:microsoft.com/office/officeart/2005/8/layout/target1"/>
  </dgm:cxnLst>
  <dgm:bg>
    <a:solidFill>
      <a:srgbClr val="FFC000"/>
    </a:solidFill>
  </dgm:bg>
  <dgm:whole/>
</dgm:dataModel>
</file>

<file path=ppt/diagrams/data2.xml><?xml version="1.0" encoding="utf-8"?>
<dgm:dataModel xmlns:dgm="http://schemas.openxmlformats.org/drawingml/2006/diagram" xmlns:a="http://schemas.openxmlformats.org/drawingml/2006/main">
  <dgm:ptLst>
    <dgm:pt modelId="{657F9870-DE08-4064-A394-D59659AB9485}" type="doc">
      <dgm:prSet loTypeId="urn:microsoft.com/office/officeart/2005/8/layout/default" loCatId="list" qsTypeId="urn:microsoft.com/office/officeart/2005/8/quickstyle/simple1" qsCatId="simple" csTypeId="urn:microsoft.com/office/officeart/2005/8/colors/accent1_2" csCatId="accent1"/>
      <dgm:spPr/>
      <dgm:t>
        <a:bodyPr/>
        <a:lstStyle/>
        <a:p>
          <a:endParaRPr lang="en-US"/>
        </a:p>
      </dgm:t>
    </dgm:pt>
    <dgm:pt modelId="{783CF307-986B-4B4B-9EFF-1A038B868A33}">
      <dgm:prSet/>
      <dgm:spPr/>
      <dgm:t>
        <a:bodyPr/>
        <a:lstStyle/>
        <a:p>
          <a:pPr rtl="0"/>
          <a:r>
            <a:rPr lang="en-US" u="sng" dirty="0" smtClean="0"/>
            <a:t>Circulation strategy  :  2016-17</a:t>
          </a:r>
          <a:endParaRPr lang="en-US" u="sng" dirty="0"/>
        </a:p>
      </dgm:t>
    </dgm:pt>
    <dgm:pt modelId="{1D917775-DE17-4FCB-9C93-347D7726766C}" type="parTrans" cxnId="{20C28C4F-721C-4FFB-B673-205D8440A13F}">
      <dgm:prSet/>
      <dgm:spPr/>
      <dgm:t>
        <a:bodyPr/>
        <a:lstStyle/>
        <a:p>
          <a:endParaRPr lang="en-US"/>
        </a:p>
      </dgm:t>
    </dgm:pt>
    <dgm:pt modelId="{7131892A-ACBA-473C-AD0E-94C2BF455F7C}" type="sibTrans" cxnId="{20C28C4F-721C-4FFB-B673-205D8440A13F}">
      <dgm:prSet/>
      <dgm:spPr/>
      <dgm:t>
        <a:bodyPr/>
        <a:lstStyle/>
        <a:p>
          <a:endParaRPr lang="en-US"/>
        </a:p>
      </dgm:t>
    </dgm:pt>
    <dgm:pt modelId="{6901BA9B-222C-4FA7-BBE5-BFCB7C87C803}" type="pres">
      <dgm:prSet presAssocID="{657F9870-DE08-4064-A394-D59659AB9485}" presName="diagram" presStyleCnt="0">
        <dgm:presLayoutVars>
          <dgm:dir/>
          <dgm:resizeHandles val="exact"/>
        </dgm:presLayoutVars>
      </dgm:prSet>
      <dgm:spPr/>
      <dgm:t>
        <a:bodyPr/>
        <a:lstStyle/>
        <a:p>
          <a:endParaRPr lang="en-US"/>
        </a:p>
      </dgm:t>
    </dgm:pt>
    <dgm:pt modelId="{397F7DC3-8A26-4B6E-9717-3D9928108C3B}" type="pres">
      <dgm:prSet presAssocID="{783CF307-986B-4B4B-9EFF-1A038B868A33}" presName="node" presStyleLbl="node1" presStyleIdx="0" presStyleCnt="1">
        <dgm:presLayoutVars>
          <dgm:bulletEnabled val="1"/>
        </dgm:presLayoutVars>
      </dgm:prSet>
      <dgm:spPr/>
      <dgm:t>
        <a:bodyPr/>
        <a:lstStyle/>
        <a:p>
          <a:endParaRPr lang="en-US"/>
        </a:p>
      </dgm:t>
    </dgm:pt>
  </dgm:ptLst>
  <dgm:cxnLst>
    <dgm:cxn modelId="{84E4EBD8-1DDF-4062-8ADD-6B86B8084F98}" type="presOf" srcId="{657F9870-DE08-4064-A394-D59659AB9485}" destId="{6901BA9B-222C-4FA7-BBE5-BFCB7C87C803}" srcOrd="0" destOrd="0" presId="urn:microsoft.com/office/officeart/2005/8/layout/default"/>
    <dgm:cxn modelId="{20C28C4F-721C-4FFB-B673-205D8440A13F}" srcId="{657F9870-DE08-4064-A394-D59659AB9485}" destId="{783CF307-986B-4B4B-9EFF-1A038B868A33}" srcOrd="0" destOrd="0" parTransId="{1D917775-DE17-4FCB-9C93-347D7726766C}" sibTransId="{7131892A-ACBA-473C-AD0E-94C2BF455F7C}"/>
    <dgm:cxn modelId="{DC3A2D90-D407-4B3F-A6D9-FD0E1F1FFEFE}" type="presOf" srcId="{783CF307-986B-4B4B-9EFF-1A038B868A33}" destId="{397F7DC3-8A26-4B6E-9717-3D9928108C3B}" srcOrd="0" destOrd="0" presId="urn:microsoft.com/office/officeart/2005/8/layout/default"/>
    <dgm:cxn modelId="{87AADBC8-9652-4F26-A909-7522A96C2779}" type="presParOf" srcId="{6901BA9B-222C-4FA7-BBE5-BFCB7C87C803}" destId="{397F7DC3-8A26-4B6E-9717-3D9928108C3B}" srcOrd="0" destOrd="0" presId="urn:microsoft.com/office/officeart/2005/8/layout/default"/>
  </dgm:cxnLst>
  <dgm:bg/>
  <dgm:whole/>
</dgm:dataModel>
</file>

<file path=ppt/diagrams/data3.xml><?xml version="1.0" encoding="utf-8"?>
<dgm:dataModel xmlns:dgm="http://schemas.openxmlformats.org/drawingml/2006/diagram" xmlns:a="http://schemas.openxmlformats.org/drawingml/2006/main">
  <dgm:ptLst>
    <dgm:pt modelId="{BB322865-6F02-4582-95EF-4F4ACD084D11}"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endParaRPr lang="en-US"/>
        </a:p>
      </dgm:t>
    </dgm:pt>
    <dgm:pt modelId="{CD87A584-43B1-4A57-A10F-E20D2D395D51}">
      <dgm:prSet/>
      <dgm:spPr/>
      <dgm:t>
        <a:bodyPr/>
        <a:lstStyle/>
        <a:p>
          <a:pPr rtl="0"/>
          <a:r>
            <a:rPr lang="en-US" dirty="0" smtClean="0"/>
            <a:t>Changing scenario :</a:t>
          </a:r>
          <a:endParaRPr lang="en-US" dirty="0"/>
        </a:p>
      </dgm:t>
    </dgm:pt>
    <dgm:pt modelId="{EEB94272-77B8-4835-BC64-15F21F7FA1E7}" type="parTrans" cxnId="{6BD58BD2-58BC-481B-B114-0A0B2DBE8A86}">
      <dgm:prSet/>
      <dgm:spPr/>
      <dgm:t>
        <a:bodyPr/>
        <a:lstStyle/>
        <a:p>
          <a:endParaRPr lang="en-US"/>
        </a:p>
      </dgm:t>
    </dgm:pt>
    <dgm:pt modelId="{767B99D4-D9C7-4715-A538-CA64A6D6665D}" type="sibTrans" cxnId="{6BD58BD2-58BC-481B-B114-0A0B2DBE8A86}">
      <dgm:prSet/>
      <dgm:spPr/>
      <dgm:t>
        <a:bodyPr/>
        <a:lstStyle/>
        <a:p>
          <a:endParaRPr lang="en-US"/>
        </a:p>
      </dgm:t>
    </dgm:pt>
    <dgm:pt modelId="{1BF864BC-66A6-48BD-9CDB-7AB7EC0F26BE}">
      <dgm:prSet/>
      <dgm:spPr/>
      <dgm:t>
        <a:bodyPr/>
        <a:lstStyle/>
        <a:p>
          <a:r>
            <a:rPr lang="en-US" dirty="0" smtClean="0"/>
            <a:t>In last ten years the drastic change</a:t>
          </a:r>
          <a:endParaRPr lang="en-US" dirty="0"/>
        </a:p>
      </dgm:t>
    </dgm:pt>
    <dgm:pt modelId="{7D77BD34-9159-4124-B306-F88F8FC7776B}" type="parTrans" cxnId="{CA1FDB79-A749-4887-9D85-B81FC43CC4F7}">
      <dgm:prSet/>
      <dgm:spPr/>
      <dgm:t>
        <a:bodyPr/>
        <a:lstStyle/>
        <a:p>
          <a:endParaRPr lang="en-US"/>
        </a:p>
      </dgm:t>
    </dgm:pt>
    <dgm:pt modelId="{55A42742-8EA0-425C-B736-0747E203A749}" type="sibTrans" cxnId="{CA1FDB79-A749-4887-9D85-B81FC43CC4F7}">
      <dgm:prSet/>
      <dgm:spPr/>
      <dgm:t>
        <a:bodyPr/>
        <a:lstStyle/>
        <a:p>
          <a:endParaRPr lang="en-US"/>
        </a:p>
      </dgm:t>
    </dgm:pt>
    <dgm:pt modelId="{C4681886-A383-4212-AC16-770A9188C9D1}" type="pres">
      <dgm:prSet presAssocID="{BB322865-6F02-4582-95EF-4F4ACD084D11}" presName="linearFlow" presStyleCnt="0">
        <dgm:presLayoutVars>
          <dgm:dir/>
          <dgm:animLvl val="lvl"/>
          <dgm:resizeHandles val="exact"/>
        </dgm:presLayoutVars>
      </dgm:prSet>
      <dgm:spPr/>
      <dgm:t>
        <a:bodyPr/>
        <a:lstStyle/>
        <a:p>
          <a:endParaRPr lang="en-US"/>
        </a:p>
      </dgm:t>
    </dgm:pt>
    <dgm:pt modelId="{5232C2FA-8C40-4B8C-B21B-6CDC54A786EF}" type="pres">
      <dgm:prSet presAssocID="{CD87A584-43B1-4A57-A10F-E20D2D395D51}" presName="composite" presStyleCnt="0"/>
      <dgm:spPr/>
    </dgm:pt>
    <dgm:pt modelId="{204FA3AB-4E0B-48FE-BAC9-D89FDA18DB68}" type="pres">
      <dgm:prSet presAssocID="{CD87A584-43B1-4A57-A10F-E20D2D395D51}" presName="parentText" presStyleLbl="alignNode1" presStyleIdx="0" presStyleCnt="1">
        <dgm:presLayoutVars>
          <dgm:chMax val="1"/>
          <dgm:bulletEnabled val="1"/>
        </dgm:presLayoutVars>
      </dgm:prSet>
      <dgm:spPr/>
      <dgm:t>
        <a:bodyPr/>
        <a:lstStyle/>
        <a:p>
          <a:endParaRPr lang="en-US"/>
        </a:p>
      </dgm:t>
    </dgm:pt>
    <dgm:pt modelId="{21746A7A-2CE9-40B2-88EA-501BD03F790D}" type="pres">
      <dgm:prSet presAssocID="{CD87A584-43B1-4A57-A10F-E20D2D395D51}" presName="descendantText" presStyleLbl="alignAcc1" presStyleIdx="0" presStyleCnt="1" custScaleY="76796">
        <dgm:presLayoutVars>
          <dgm:bulletEnabled val="1"/>
        </dgm:presLayoutVars>
      </dgm:prSet>
      <dgm:spPr/>
      <dgm:t>
        <a:bodyPr/>
        <a:lstStyle/>
        <a:p>
          <a:endParaRPr lang="en-US"/>
        </a:p>
      </dgm:t>
    </dgm:pt>
  </dgm:ptLst>
  <dgm:cxnLst>
    <dgm:cxn modelId="{CA1FDB79-A749-4887-9D85-B81FC43CC4F7}" srcId="{CD87A584-43B1-4A57-A10F-E20D2D395D51}" destId="{1BF864BC-66A6-48BD-9CDB-7AB7EC0F26BE}" srcOrd="0" destOrd="0" parTransId="{7D77BD34-9159-4124-B306-F88F8FC7776B}" sibTransId="{55A42742-8EA0-425C-B736-0747E203A749}"/>
    <dgm:cxn modelId="{4EFF840E-4C3B-4DD9-AB24-925AEEE3E2F5}" type="presOf" srcId="{BB322865-6F02-4582-95EF-4F4ACD084D11}" destId="{C4681886-A383-4212-AC16-770A9188C9D1}" srcOrd="0" destOrd="0" presId="urn:microsoft.com/office/officeart/2005/8/layout/chevron2"/>
    <dgm:cxn modelId="{6BD58BD2-58BC-481B-B114-0A0B2DBE8A86}" srcId="{BB322865-6F02-4582-95EF-4F4ACD084D11}" destId="{CD87A584-43B1-4A57-A10F-E20D2D395D51}" srcOrd="0" destOrd="0" parTransId="{EEB94272-77B8-4835-BC64-15F21F7FA1E7}" sibTransId="{767B99D4-D9C7-4715-A538-CA64A6D6665D}"/>
    <dgm:cxn modelId="{CC8511F3-319A-489B-94E5-94078C08D858}" type="presOf" srcId="{1BF864BC-66A6-48BD-9CDB-7AB7EC0F26BE}" destId="{21746A7A-2CE9-40B2-88EA-501BD03F790D}" srcOrd="0" destOrd="0" presId="urn:microsoft.com/office/officeart/2005/8/layout/chevron2"/>
    <dgm:cxn modelId="{2BCE348D-9432-4AB5-9129-987524DE8036}" type="presOf" srcId="{CD87A584-43B1-4A57-A10F-E20D2D395D51}" destId="{204FA3AB-4E0B-48FE-BAC9-D89FDA18DB68}" srcOrd="0" destOrd="0" presId="urn:microsoft.com/office/officeart/2005/8/layout/chevron2"/>
    <dgm:cxn modelId="{F7A95B89-0E69-4CBF-87C9-AE228513E288}" type="presParOf" srcId="{C4681886-A383-4212-AC16-770A9188C9D1}" destId="{5232C2FA-8C40-4B8C-B21B-6CDC54A786EF}" srcOrd="0" destOrd="0" presId="urn:microsoft.com/office/officeart/2005/8/layout/chevron2"/>
    <dgm:cxn modelId="{3BEE2356-53DE-4B55-9396-9C46138D860B}" type="presParOf" srcId="{5232C2FA-8C40-4B8C-B21B-6CDC54A786EF}" destId="{204FA3AB-4E0B-48FE-BAC9-D89FDA18DB68}" srcOrd="0" destOrd="0" presId="urn:microsoft.com/office/officeart/2005/8/layout/chevron2"/>
    <dgm:cxn modelId="{74F9AA0B-7ACE-4968-9CA4-C9BB4C98B825}" type="presParOf" srcId="{5232C2FA-8C40-4B8C-B21B-6CDC54A786EF}" destId="{21746A7A-2CE9-40B2-88EA-501BD03F790D}" srcOrd="1" destOrd="0" presId="urn:microsoft.com/office/officeart/2005/8/layout/chevron2"/>
  </dgm:cxnLst>
  <dgm:bg>
    <a:solidFill>
      <a:srgbClr val="FFC000"/>
    </a:solidFill>
  </dgm:bg>
  <dgm:whole/>
</dgm:dataModel>
</file>

<file path=ppt/diagrams/data4.xml><?xml version="1.0" encoding="utf-8"?>
<dgm:dataModel xmlns:dgm="http://schemas.openxmlformats.org/drawingml/2006/diagram" xmlns:a="http://schemas.openxmlformats.org/drawingml/2006/main">
  <dgm:ptLst>
    <dgm:pt modelId="{93E211E8-900E-493C-B293-6D5C382F720C}" type="doc">
      <dgm:prSet loTypeId="urn:microsoft.com/office/officeart/2005/8/layout/target3" loCatId="relationship" qsTypeId="urn:microsoft.com/office/officeart/2005/8/quickstyle/3d9" qsCatId="3D" csTypeId="urn:microsoft.com/office/officeart/2005/8/colors/accent1_2" csCatId="accent1" phldr="1"/>
      <dgm:spPr/>
      <dgm:t>
        <a:bodyPr/>
        <a:lstStyle/>
        <a:p>
          <a:endParaRPr lang="en-US"/>
        </a:p>
      </dgm:t>
    </dgm:pt>
    <dgm:pt modelId="{3FDAA8C8-F980-4235-8CED-C1C0038BB808}">
      <dgm:prSet/>
      <dgm:spPr/>
      <dgm:t>
        <a:bodyPr/>
        <a:lstStyle/>
        <a:p>
          <a:pPr rtl="0"/>
          <a:r>
            <a:rPr lang="en-US" dirty="0" smtClean="0"/>
            <a:t>News paper.</a:t>
          </a:r>
        </a:p>
        <a:p>
          <a:pPr rtl="0"/>
          <a:r>
            <a:rPr lang="en-US" dirty="0" smtClean="0"/>
            <a:t>Television</a:t>
          </a:r>
        </a:p>
        <a:p>
          <a:pPr rtl="0"/>
          <a:r>
            <a:rPr lang="en-US" dirty="0" smtClean="0"/>
            <a:t>Radio</a:t>
          </a:r>
        </a:p>
        <a:p>
          <a:pPr rtl="0"/>
          <a:r>
            <a:rPr lang="en-US" dirty="0" smtClean="0"/>
            <a:t>No smart phone.</a:t>
          </a:r>
          <a:endParaRPr lang="en-US" dirty="0"/>
        </a:p>
      </dgm:t>
    </dgm:pt>
    <dgm:pt modelId="{F0FB45FD-3289-4033-906C-58BCA2D25237}" type="parTrans" cxnId="{6AA225DE-45DA-4ADB-8F49-549FE3181FE3}">
      <dgm:prSet/>
      <dgm:spPr/>
      <dgm:t>
        <a:bodyPr/>
        <a:lstStyle/>
        <a:p>
          <a:endParaRPr lang="en-US"/>
        </a:p>
      </dgm:t>
    </dgm:pt>
    <dgm:pt modelId="{DFE6502D-FFCB-4F75-83BC-5FF71A89A0D5}" type="sibTrans" cxnId="{6AA225DE-45DA-4ADB-8F49-549FE3181FE3}">
      <dgm:prSet/>
      <dgm:spPr/>
      <dgm:t>
        <a:bodyPr/>
        <a:lstStyle/>
        <a:p>
          <a:endParaRPr lang="en-US"/>
        </a:p>
      </dgm:t>
    </dgm:pt>
    <dgm:pt modelId="{E0D8E570-59E9-468D-B158-FCDB44A859C2}" type="pres">
      <dgm:prSet presAssocID="{93E211E8-900E-493C-B293-6D5C382F720C}" presName="Name0" presStyleCnt="0">
        <dgm:presLayoutVars>
          <dgm:chMax val="7"/>
          <dgm:dir/>
          <dgm:animLvl val="lvl"/>
          <dgm:resizeHandles val="exact"/>
        </dgm:presLayoutVars>
      </dgm:prSet>
      <dgm:spPr/>
      <dgm:t>
        <a:bodyPr/>
        <a:lstStyle/>
        <a:p>
          <a:endParaRPr lang="en-US"/>
        </a:p>
      </dgm:t>
    </dgm:pt>
    <dgm:pt modelId="{ACE3006E-719E-4463-B13F-5D0662B5D90A}" type="pres">
      <dgm:prSet presAssocID="{3FDAA8C8-F980-4235-8CED-C1C0038BB808}" presName="circle1" presStyleLbl="node1" presStyleIdx="0" presStyleCnt="1"/>
      <dgm:spPr/>
    </dgm:pt>
    <dgm:pt modelId="{97553E10-33DC-453E-A15A-F4EC7292003B}" type="pres">
      <dgm:prSet presAssocID="{3FDAA8C8-F980-4235-8CED-C1C0038BB808}" presName="space" presStyleCnt="0"/>
      <dgm:spPr/>
    </dgm:pt>
    <dgm:pt modelId="{C0E8C5B3-BA91-4A93-B524-53C65AEC881F}" type="pres">
      <dgm:prSet presAssocID="{3FDAA8C8-F980-4235-8CED-C1C0038BB808}" presName="rect1" presStyleLbl="alignAcc1" presStyleIdx="0" presStyleCnt="1"/>
      <dgm:spPr/>
      <dgm:t>
        <a:bodyPr/>
        <a:lstStyle/>
        <a:p>
          <a:endParaRPr lang="en-US"/>
        </a:p>
      </dgm:t>
    </dgm:pt>
    <dgm:pt modelId="{9D32509E-FA37-4DB3-A16C-F6776CC66A7A}" type="pres">
      <dgm:prSet presAssocID="{3FDAA8C8-F980-4235-8CED-C1C0038BB808}" presName="rect1ParTxNoCh" presStyleLbl="alignAcc1" presStyleIdx="0" presStyleCnt="1">
        <dgm:presLayoutVars>
          <dgm:chMax val="1"/>
          <dgm:bulletEnabled val="1"/>
        </dgm:presLayoutVars>
      </dgm:prSet>
      <dgm:spPr/>
      <dgm:t>
        <a:bodyPr/>
        <a:lstStyle/>
        <a:p>
          <a:endParaRPr lang="en-US"/>
        </a:p>
      </dgm:t>
    </dgm:pt>
  </dgm:ptLst>
  <dgm:cxnLst>
    <dgm:cxn modelId="{D6C95A6B-0418-4E42-9703-47EB7D9E0F60}" type="presOf" srcId="{93E211E8-900E-493C-B293-6D5C382F720C}" destId="{E0D8E570-59E9-468D-B158-FCDB44A859C2}" srcOrd="0" destOrd="0" presId="urn:microsoft.com/office/officeart/2005/8/layout/target3"/>
    <dgm:cxn modelId="{6AA225DE-45DA-4ADB-8F49-549FE3181FE3}" srcId="{93E211E8-900E-493C-B293-6D5C382F720C}" destId="{3FDAA8C8-F980-4235-8CED-C1C0038BB808}" srcOrd="0" destOrd="0" parTransId="{F0FB45FD-3289-4033-906C-58BCA2D25237}" sibTransId="{DFE6502D-FFCB-4F75-83BC-5FF71A89A0D5}"/>
    <dgm:cxn modelId="{975FC886-EFD7-4A9C-B269-AFCC5285BC73}" type="presOf" srcId="{3FDAA8C8-F980-4235-8CED-C1C0038BB808}" destId="{9D32509E-FA37-4DB3-A16C-F6776CC66A7A}" srcOrd="1" destOrd="0" presId="urn:microsoft.com/office/officeart/2005/8/layout/target3"/>
    <dgm:cxn modelId="{41F3F691-69A7-483D-97F3-B2D6FA516264}" type="presOf" srcId="{3FDAA8C8-F980-4235-8CED-C1C0038BB808}" destId="{C0E8C5B3-BA91-4A93-B524-53C65AEC881F}" srcOrd="0" destOrd="0" presId="urn:microsoft.com/office/officeart/2005/8/layout/target3"/>
    <dgm:cxn modelId="{927DADA7-ACD3-4B7D-BCD8-2494DF7F0617}" type="presParOf" srcId="{E0D8E570-59E9-468D-B158-FCDB44A859C2}" destId="{ACE3006E-719E-4463-B13F-5D0662B5D90A}" srcOrd="0" destOrd="0" presId="urn:microsoft.com/office/officeart/2005/8/layout/target3"/>
    <dgm:cxn modelId="{242057FC-3635-486E-A7FF-27AEF3B826E5}" type="presParOf" srcId="{E0D8E570-59E9-468D-B158-FCDB44A859C2}" destId="{97553E10-33DC-453E-A15A-F4EC7292003B}" srcOrd="1" destOrd="0" presId="urn:microsoft.com/office/officeart/2005/8/layout/target3"/>
    <dgm:cxn modelId="{256E4538-1266-48F9-8C79-99F2FA04C339}" type="presParOf" srcId="{E0D8E570-59E9-468D-B158-FCDB44A859C2}" destId="{C0E8C5B3-BA91-4A93-B524-53C65AEC881F}" srcOrd="2" destOrd="0" presId="urn:microsoft.com/office/officeart/2005/8/layout/target3"/>
    <dgm:cxn modelId="{F4550A93-0878-48A9-8E0A-AF326CC1271A}" type="presParOf" srcId="{E0D8E570-59E9-468D-B158-FCDB44A859C2}" destId="{9D32509E-FA37-4DB3-A16C-F6776CC66A7A}" srcOrd="3" destOrd="0" presId="urn:microsoft.com/office/officeart/2005/8/layout/target3"/>
  </dgm:cxnLst>
  <dgm:bg/>
  <dgm:whole/>
</dgm:dataModel>
</file>

<file path=ppt/diagrams/data5.xml><?xml version="1.0" encoding="utf-8"?>
<dgm:dataModel xmlns:dgm="http://schemas.openxmlformats.org/drawingml/2006/diagram" xmlns:a="http://schemas.openxmlformats.org/drawingml/2006/main">
  <dgm:ptLst>
    <dgm:pt modelId="{67F6C000-6CBD-47FF-A690-A3DB8A6FA3AB}" type="doc">
      <dgm:prSet loTypeId="urn:microsoft.com/office/officeart/2005/8/layout/target1" loCatId="relationship" qsTypeId="urn:microsoft.com/office/officeart/2005/8/quickstyle/simple1" qsCatId="simple" csTypeId="urn:microsoft.com/office/officeart/2005/8/colors/accent1_2" csCatId="accent1" phldr="1"/>
      <dgm:spPr/>
      <dgm:t>
        <a:bodyPr/>
        <a:lstStyle/>
        <a:p>
          <a:endParaRPr lang="en-US"/>
        </a:p>
      </dgm:t>
    </dgm:pt>
    <dgm:pt modelId="{22908FA6-818A-4257-8DD8-1A0B7AFB66BD}">
      <dgm:prSet/>
      <dgm:spPr/>
      <dgm:t>
        <a:bodyPr/>
        <a:lstStyle/>
        <a:p>
          <a:pPr rtl="0"/>
          <a:r>
            <a:rPr lang="en-US" u="sng" dirty="0" smtClean="0"/>
            <a:t>CIRCULATION STRATEGY  2016-17</a:t>
          </a:r>
          <a:endParaRPr lang="en-US" u="sng" dirty="0"/>
        </a:p>
      </dgm:t>
    </dgm:pt>
    <dgm:pt modelId="{0360CA12-4535-41FB-885A-06DB1D390928}" type="parTrans" cxnId="{230A6310-2F8C-417F-B924-C327B951E577}">
      <dgm:prSet/>
      <dgm:spPr/>
      <dgm:t>
        <a:bodyPr/>
        <a:lstStyle/>
        <a:p>
          <a:endParaRPr lang="en-US"/>
        </a:p>
      </dgm:t>
    </dgm:pt>
    <dgm:pt modelId="{AFB0FC93-497A-4ED0-8A62-CBA1FC6F81C8}" type="sibTrans" cxnId="{230A6310-2F8C-417F-B924-C327B951E577}">
      <dgm:prSet/>
      <dgm:spPr/>
      <dgm:t>
        <a:bodyPr/>
        <a:lstStyle/>
        <a:p>
          <a:endParaRPr lang="en-US"/>
        </a:p>
      </dgm:t>
    </dgm:pt>
    <dgm:pt modelId="{91C20DFC-5979-42F8-8305-29F0147D7CD1}" type="pres">
      <dgm:prSet presAssocID="{67F6C000-6CBD-47FF-A690-A3DB8A6FA3AB}" presName="composite" presStyleCnt="0">
        <dgm:presLayoutVars>
          <dgm:chMax val="5"/>
          <dgm:dir/>
          <dgm:resizeHandles val="exact"/>
        </dgm:presLayoutVars>
      </dgm:prSet>
      <dgm:spPr/>
      <dgm:t>
        <a:bodyPr/>
        <a:lstStyle/>
        <a:p>
          <a:endParaRPr lang="en-US"/>
        </a:p>
      </dgm:t>
    </dgm:pt>
    <dgm:pt modelId="{64BDF649-B90B-451B-87AB-C9E74F0FC419}" type="pres">
      <dgm:prSet presAssocID="{22908FA6-818A-4257-8DD8-1A0B7AFB66BD}" presName="circle1" presStyleLbl="lnNode1" presStyleIdx="0" presStyleCnt="1"/>
      <dgm:spPr/>
    </dgm:pt>
    <dgm:pt modelId="{66C34E75-A9EA-4E28-B91A-678DAD2B16FA}" type="pres">
      <dgm:prSet presAssocID="{22908FA6-818A-4257-8DD8-1A0B7AFB66BD}" presName="text1" presStyleLbl="revTx" presStyleIdx="0" presStyleCnt="1" custScaleX="180885" custScaleY="124144">
        <dgm:presLayoutVars>
          <dgm:bulletEnabled val="1"/>
        </dgm:presLayoutVars>
      </dgm:prSet>
      <dgm:spPr/>
      <dgm:t>
        <a:bodyPr/>
        <a:lstStyle/>
        <a:p>
          <a:endParaRPr lang="en-US"/>
        </a:p>
      </dgm:t>
    </dgm:pt>
    <dgm:pt modelId="{E338A7A6-420F-41B3-8FA7-9143105321FD}" type="pres">
      <dgm:prSet presAssocID="{22908FA6-818A-4257-8DD8-1A0B7AFB66BD}" presName="line1" presStyleLbl="callout" presStyleIdx="0" presStyleCnt="2"/>
      <dgm:spPr/>
    </dgm:pt>
    <dgm:pt modelId="{59C809F7-2698-4123-8060-55D41A38FADD}" type="pres">
      <dgm:prSet presAssocID="{22908FA6-818A-4257-8DD8-1A0B7AFB66BD}" presName="d1" presStyleLbl="callout" presStyleIdx="1" presStyleCnt="2"/>
      <dgm:spPr/>
    </dgm:pt>
  </dgm:ptLst>
  <dgm:cxnLst>
    <dgm:cxn modelId="{96DAD0B2-F627-4525-A13E-B6BEDEAB35FD}" type="presOf" srcId="{67F6C000-6CBD-47FF-A690-A3DB8A6FA3AB}" destId="{91C20DFC-5979-42F8-8305-29F0147D7CD1}" srcOrd="0" destOrd="0" presId="urn:microsoft.com/office/officeart/2005/8/layout/target1"/>
    <dgm:cxn modelId="{230A6310-2F8C-417F-B924-C327B951E577}" srcId="{67F6C000-6CBD-47FF-A690-A3DB8A6FA3AB}" destId="{22908FA6-818A-4257-8DD8-1A0B7AFB66BD}" srcOrd="0" destOrd="0" parTransId="{0360CA12-4535-41FB-885A-06DB1D390928}" sibTransId="{AFB0FC93-497A-4ED0-8A62-CBA1FC6F81C8}"/>
    <dgm:cxn modelId="{1B573F54-E7A5-4F8F-83EF-CA175C637E55}" type="presOf" srcId="{22908FA6-818A-4257-8DD8-1A0B7AFB66BD}" destId="{66C34E75-A9EA-4E28-B91A-678DAD2B16FA}" srcOrd="0" destOrd="0" presId="urn:microsoft.com/office/officeart/2005/8/layout/target1"/>
    <dgm:cxn modelId="{974363C2-4C59-4B16-80BA-419DB2034355}" type="presParOf" srcId="{91C20DFC-5979-42F8-8305-29F0147D7CD1}" destId="{64BDF649-B90B-451B-87AB-C9E74F0FC419}" srcOrd="0" destOrd="0" presId="urn:microsoft.com/office/officeart/2005/8/layout/target1"/>
    <dgm:cxn modelId="{1FACE5E9-CC06-48FF-A907-3400DE8B7E20}" type="presParOf" srcId="{91C20DFC-5979-42F8-8305-29F0147D7CD1}" destId="{66C34E75-A9EA-4E28-B91A-678DAD2B16FA}" srcOrd="1" destOrd="0" presId="urn:microsoft.com/office/officeart/2005/8/layout/target1"/>
    <dgm:cxn modelId="{C322559F-B287-40EB-9302-FA654535A2C1}" type="presParOf" srcId="{91C20DFC-5979-42F8-8305-29F0147D7CD1}" destId="{E338A7A6-420F-41B3-8FA7-9143105321FD}" srcOrd="2" destOrd="0" presId="urn:microsoft.com/office/officeart/2005/8/layout/target1"/>
    <dgm:cxn modelId="{5E32971D-F3A6-48CF-8388-9D17573AFCE2}" type="presParOf" srcId="{91C20DFC-5979-42F8-8305-29F0147D7CD1}" destId="{59C809F7-2698-4123-8060-55D41A38FADD}" srcOrd="3" destOrd="0" presId="urn:microsoft.com/office/officeart/2005/8/layout/target1"/>
  </dgm:cxnLst>
  <dgm:bg>
    <a:solidFill>
      <a:srgbClr val="FFC000"/>
    </a:solidFill>
  </dgm:bg>
  <dgm:whole/>
</dgm:dataModel>
</file>

<file path=ppt/diagrams/layout1.xml><?xml version="1.0" encoding="utf-8"?>
<dgm:layoutDef xmlns:dgm="http://schemas.openxmlformats.org/drawingml/2006/diagram" xmlns:a="http://schemas.openxmlformats.org/drawingml/2006/main" uniqueId="urn:microsoft.com/office/officeart/2005/8/layout/target1">
  <dgm:title val=""/>
  <dgm:desc val=""/>
  <dgm:catLst>
    <dgm:cat type="relationship" pri="25000"/>
    <dgm:cat type="convert" pri="2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ite">
    <dgm:varLst>
      <dgm:chMax val="5"/>
      <dgm:dir/>
      <dgm:resizeHandles val="exact"/>
    </dgm:varLst>
    <dgm:alg type="composite">
      <dgm:param type="ar" val="1.25"/>
    </dgm:alg>
    <dgm:shape xmlns:r="http://schemas.openxmlformats.org/officeDocument/2006/relationships" r:blip="">
      <dgm:adjLst/>
    </dgm:shape>
    <dgm:presOf/>
    <dgm:choose name="Name0">
      <dgm:if name="Name1" func="var" arg="dir" op="equ" val="norm">
        <dgm:choose name="Name2">
          <dgm:if name="Name3" axis="ch" ptType="node" func="cnt" op="equ" val="0">
            <dgm:constrLst/>
          </dgm:if>
          <dgm:if name="Name4" axis="ch" ptType="node" func="cnt" op="equ" val="1">
            <dgm:constrLst>
              <dgm:constr type="primFontSz" for="des" ptType="node" op="equ" val="65"/>
              <dgm:constr type="w" for="ch" forName="circle1" refType="w" fact="0.6"/>
              <dgm:constr type="h" for="ch" forName="circle1" refType="w" refFor="ch" refForName="circle1"/>
              <dgm:constr type="ctrX" for="ch" forName="circle1" refType="w" fact="0.3"/>
              <dgm:constr type="ctrY" for="ch" forName="circle1" refType="h" fact="0.625"/>
              <dgm:constr type="w" for="ch" forName="text1" refType="w" fact="0.3"/>
              <dgm:constr type="h" for="ch" forName="text1" refType="h" fact="0.3125"/>
              <dgm:constr type="r" for="ch" forName="text1" refType="w"/>
              <dgm:constr type="t" for="ch" forName="text1"/>
              <dgm:constr type="l" for="ch" forName="line1" refType="w" fact="0.625"/>
              <dgm:constr type="ctrY" for="ch" forName="line1" refType="ctrY" refFor="ch" refForName="text1"/>
              <dgm:constr type="r" for="ch" forName="line1" refType="l" refFor="ch" refForName="text1"/>
              <dgm:constr type="h" for="ch" forName="line1"/>
              <dgm:constr type="l" for="ch" forName="d1" refType="w" fact="0.3"/>
              <dgm:constr type="b" for="ch" forName="d1" refType="h" fact="0.625"/>
              <dgm:constr type="w" for="ch" forName="d1" refType="w" fact="0.32475"/>
              <dgm:constr type="h" for="ch" forName="d1" refType="h" fact="0.469"/>
            </dgm:constrLst>
          </dgm:if>
          <dgm:if name="Name5" axis="ch" ptType="node" func="cnt" op="equ" val="2">
            <dgm:constrLst>
              <dgm:constr type="primFontSz" for="des" ptType="node" op="equ" val="65"/>
              <dgm:constr type="w" for="ch" forName="circle1" refType="w" fact="0.2"/>
              <dgm:constr type="h" for="ch" forName="circle1" refType="w" refFor="ch" refForName="circle1"/>
              <dgm:constr type="ctrX" for="ch" forName="circle1" refType="w" fact="0.3"/>
              <dgm:constr type="ctrY" for="ch" forName="circle1" refType="h" fact="0.625"/>
              <dgm:constr type="w" for="ch" forName="text1" refType="w" fact="0.3"/>
              <dgm:constr type="h" for="ch" forName="text1" refType="h" fact="0.3125"/>
              <dgm:constr type="r" for="ch" forName="text1" refType="w"/>
              <dgm:constr type="t" for="ch" forName="text1"/>
              <dgm:constr type="l" for="ch" forName="line1" refType="w" fact="0.625"/>
              <dgm:constr type="ctrY" for="ch" forName="line1" refType="ctrY" refFor="ch" refForName="text1"/>
              <dgm:constr type="w" for="ch" forName="line1" refType="w" fact="0.075"/>
              <dgm:constr type="h" for="ch" forName="line1"/>
              <dgm:constr type="l" for="ch" forName="d1" refType="w" fact="0.3"/>
              <dgm:constr type="b" for="ch" forName="d1" refType="h" fact="0.625"/>
              <dgm:constr type="w" for="ch" forName="d1" refType="w" fact="0.32475"/>
              <dgm:constr type="h" for="ch" forName="d1" refType="h" fact="0.469"/>
              <dgm:constr type="w" for="ch" forName="circle2" refType="w" fact="0.6"/>
              <dgm:constr type="h" for="ch" forName="circle2" refType="w" refFor="ch" refForName="circle2"/>
              <dgm:constr type="ctrX" for="ch" forName="circle2" refType="w" fact="0.3"/>
              <dgm:constr type="ctrY" for="ch" forName="circle2" refType="h" fact="0.625"/>
              <dgm:constr type="w" for="ch" forName="text2" refType="w" fact="0.3"/>
              <dgm:constr type="h" for="ch" forName="text2" refType="h" fact="0.3125"/>
              <dgm:constr type="r" for="ch" forName="text2" refType="w"/>
              <dgm:constr type="t" for="ch" forName="text2" refType="b" refFor="ch" refForName="text1"/>
              <dgm:constr type="l" for="ch" forName="line2" refType="w" fact="0.625"/>
              <dgm:constr type="ctrY" for="ch" forName="line2" refType="ctrY" refFor="ch" refForName="text2"/>
              <dgm:constr type="w" for="ch" forName="line2" refType="w" fact="0.075"/>
              <dgm:constr type="h" for="ch" forName="line2"/>
              <dgm:constr type="l" for="ch" forName="d2" refType="w" fact="0.44325"/>
              <dgm:constr type="b" for="ch" forName="d2" refType="h" fact="0.7975"/>
              <dgm:constr type="w" for="ch" forName="d2" refType="w" fact="0.1815"/>
              <dgm:constr type="h" for="ch" forName="d2" refType="h" fact="0.3283"/>
            </dgm:constrLst>
          </dgm:if>
          <dgm:if name="Name6" axis="ch" ptType="node" func="cnt" op="equ" val="3">
            <dgm:constrLst>
              <dgm:constr type="primFontSz" for="des" ptType="node" op="equ" val="65"/>
              <dgm:constr type="w" for="ch" forName="circle1" refType="w" fact="0.12"/>
              <dgm:constr type="h" for="ch" forName="circle1" refType="w" refFor="ch" refForName="circle1"/>
              <dgm:constr type="ctrX" for="ch" forName="circle1" refType="w" fact="0.3"/>
              <dgm:constr type="ctrY" for="ch" forName="circle1" refType="h" fact="0.625"/>
              <dgm:constr type="w" for="ch" forName="text1" refType="w" fact="0.3"/>
              <dgm:constr type="h" for="ch" forName="text1" refType="h" fact="0.21875"/>
              <dgm:constr type="r" for="ch" forName="text1" refType="w"/>
              <dgm:constr type="t" for="ch" forName="text1"/>
              <dgm:constr type="l" for="ch" forName="line1" refType="w" fact="0.625"/>
              <dgm:constr type="ctrY" for="ch" forName="line1" refType="ctrY" refFor="ch" refForName="text1"/>
              <dgm:constr type="w" for="ch" forName="line1" refType="w" fact="0.075"/>
              <dgm:constr type="h" for="ch" forName="line1"/>
              <dgm:constr type="l" for="ch" forName="d1" refType="w" fact="0.3"/>
              <dgm:constr type="b" for="ch" forName="d1" refType="h" fact="0.625"/>
              <dgm:constr type="w" for="ch" forName="d1" refType="w" fact="0.3247"/>
              <dgm:constr type="h" for="ch" forName="d1" refType="h" fact="0.5155"/>
              <dgm:constr type="w" for="ch" forName="circle2" refType="w" fact="0.36"/>
              <dgm:constr type="h" for="ch" forName="circle2" refType="w" refFor="ch" refForName="circle2"/>
              <dgm:constr type="ctrX" for="ch" forName="circle2" refType="w" fact="0.3"/>
              <dgm:constr type="ctrY" for="ch" forName="circle2" refType="h" fact="0.625"/>
              <dgm:constr type="w" for="ch" forName="text2" refType="w" fact="0.3"/>
              <dgm:constr type="h" for="ch" forName="text2" refType="h" fact="0.21875"/>
              <dgm:constr type="r" for="ch" forName="text2" refType="w"/>
              <dgm:constr type="t" for="ch" forName="text2" refType="b" refFor="ch" refForName="text1"/>
              <dgm:constr type="l" for="ch" forName="line2" refType="w" fact="0.625"/>
              <dgm:constr type="ctrY" for="ch" forName="line2" refType="ctrY" refFor="ch" refForName="text2"/>
              <dgm:constr type="w" for="ch" forName="line2" refType="w" fact="0.075"/>
              <dgm:constr type="h" for="ch" forName="line2"/>
              <dgm:constr type="l" for="ch" forName="d2" refType="w" fact="0.386"/>
              <dgm:constr type="b" for="ch" forName="d2" refType="h" fact="0.72969"/>
              <dgm:constr type="w" for="ch" forName="d2" refType="w" fact="0.2387"/>
              <dgm:constr type="h" for="ch" forName="d2" refType="h" fact="0.4017"/>
              <dgm:constr type="w" for="ch" forName="circle3" refType="w" fact="0.6"/>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21875"/>
              <dgm:constr type="r" for="ch" forName="text3" refType="w"/>
              <dgm:constr type="t" for="ch" forName="text3" refType="b" refFor="ch" refForName="text2"/>
              <dgm:constr type="l" for="ch" forName="line3" refType="w" fact="0.625"/>
              <dgm:constr type="ctrY" for="ch" forName="line3" refType="ctrY" refFor="ch" refForName="text3"/>
              <dgm:constr type="w" for="ch" forName="line3" refType="w" fact="0.075"/>
              <dgm:constr type="h" for="ch" forName="line3"/>
              <dgm:constr type="l" for="ch" forName="d3" refType="w" fact="0.47175"/>
              <dgm:constr type="b" for="ch" forName="d3" refType="h" fact="0.83375"/>
              <dgm:constr type="w" for="ch" forName="d3" refType="w" fact="0.1527"/>
              <dgm:constr type="h" for="ch" forName="d3" refType="h" fact="0.287"/>
            </dgm:constrLst>
          </dgm:if>
          <dgm:if name="Name7" axis="ch" ptType="node" func="cnt" op="equ" val="4">
            <dgm:constrLst>
              <dgm:constr type="primFontSz" for="des" ptType="node" op="equ" val="65"/>
              <dgm:constr type="w" for="ch" forName="circle1" refType="w" fact="0.0857"/>
              <dgm:constr type="h" for="ch" forName="circle1" refType="w" refFor="ch" refForName="circle1"/>
              <dgm:constr type="ctrX" for="ch" forName="circle1" refType="w" fact="0.3"/>
              <dgm:constr type="ctrY" for="ch" forName="circle1" refType="h" fact="0.625"/>
              <dgm:constr type="w" for="ch" forName="text1" refType="w" fact="0.3"/>
              <dgm:constr type="h" for="ch" forName="text1" refType="h" fact="0.17938"/>
              <dgm:constr type="r" for="ch" forName="text1" refType="w"/>
              <dgm:constr type="t" for="ch" forName="text1"/>
              <dgm:constr type="l" for="ch" forName="line1" refType="w" fact="0.625"/>
              <dgm:constr type="ctrY" for="ch" forName="line1" refType="ctrY" refFor="ch" refForName="text1"/>
              <dgm:constr type="w" for="ch" forName="line1" refType="w" fact="0.075"/>
              <dgm:constr type="h" for="ch" forName="line1"/>
              <dgm:constr type="l" for="ch" forName="d1" refType="w" fact="0.295"/>
              <dgm:constr type="b" for="ch" forName="d1" refType="h" fact="0.62"/>
              <dgm:constr type="w" for="ch" forName="d1" refType="w" fact="0.33"/>
              <dgm:constr type="h" for="ch" forName="d1" refType="h" fact="0.53"/>
              <dgm:constr type="w" for="ch" forName="circle2" refType="w" fact="0.2571"/>
              <dgm:constr type="h" for="ch" forName="circle2" refType="w" refFor="ch" refForName="circle2"/>
              <dgm:constr type="ctrX" for="ch" forName="circle2" refType="w" fact="0.3"/>
              <dgm:constr type="ctrY" for="ch" forName="circle2" refType="h" fact="0.625"/>
              <dgm:constr type="w" for="ch" forName="text2" refType="w" fact="0.3"/>
              <dgm:constr type="h" for="ch" forName="text2" refType="h" fact="0.17938"/>
              <dgm:constr type="r" for="ch" forName="text2" refType="w"/>
              <dgm:constr type="t" for="ch" forName="text2" refType="b" refFor="ch" refForName="text1"/>
              <dgm:constr type="l" for="ch" forName="line2" refType="w" fact="0.625"/>
              <dgm:constr type="ctrY" for="ch" forName="line2" refType="ctrY" refFor="ch" refForName="text2"/>
              <dgm:constr type="w" for="ch" forName="line2" refType="w" fact="0.075"/>
              <dgm:constr type="h" for="ch" forName="line2"/>
              <dgm:constr type="l" for="ch" forName="d2" refType="w" fact="0.36625"/>
              <dgm:constr type="b" for="ch" forName="d2" refType="h" fact="0.70438"/>
              <dgm:constr type="w" for="ch" forName="d2" refType="w" fact="0.2585"/>
              <dgm:constr type="h" for="ch" forName="d2" refType="h" fact="0.43525"/>
              <dgm:constr type="w" for="ch" forName="circle3" refType="w" fact="0.4285"/>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17938"/>
              <dgm:constr type="r" for="ch" forName="text3" refType="w"/>
              <dgm:constr type="t" for="ch" forName="text3" refType="b" refFor="ch" refForName="text2"/>
              <dgm:constr type="l" for="ch" forName="line3" refType="w" fact="0.625"/>
              <dgm:constr type="ctrY" for="ch" forName="line3" refType="ctrY" refFor="ch" refForName="text3"/>
              <dgm:constr type="w" for="ch" forName="line3" refType="w" fact="0.075"/>
              <dgm:constr type="h" for="ch" forName="line3"/>
              <dgm:constr type="l" for="ch" forName="d3" refType="w" fact="0.4255"/>
              <dgm:constr type="b" for="ch" forName="d3" refType="h" fact="0.78031"/>
              <dgm:constr type="w" for="ch" forName="d3" refType="w" fact="0.1995"/>
              <dgm:constr type="h" for="ch" forName="d3" refType="h" fact="0.332"/>
              <dgm:constr type="w" for="ch" forName="circle4" refType="w" fact="0.6"/>
              <dgm:constr type="h" for="ch" forName="circle4" refType="w" refFor="ch" refForName="circle4"/>
              <dgm:constr type="ctrX" for="ch" forName="circle4" refType="ctrX" refFor="ch" refForName="circle1"/>
              <dgm:constr type="ctrY" for="ch" forName="circle4" refType="ctrY" refFor="ch" refForName="circle1"/>
              <dgm:constr type="w" for="ch" forName="text4" refType="w" fact="0.3"/>
              <dgm:constr type="h" for="ch" forName="text4" refType="h" fact="0.17938"/>
              <dgm:constr type="r" for="ch" forName="text4" refType="w"/>
              <dgm:constr type="t" for="ch" forName="text4" refType="b" refFor="ch" refForName="text3"/>
              <dgm:constr type="l" for="ch" forName="line4" refType="w" fact="0.625"/>
              <dgm:constr type="ctrY" for="ch" forName="line4" refType="ctrY" refFor="ch" refForName="text4"/>
              <dgm:constr type="w" for="ch" forName="line4" refType="w" fact="0.075"/>
              <dgm:constr type="h" for="ch" forName="line4"/>
              <dgm:constr type="l" for="ch" forName="d4" refType="w" fact="0.48525"/>
              <dgm:constr type="b" for="ch" forName="d4" refType="h" fact="0.85594"/>
              <dgm:constr type="w" for="ch" forName="d4" refType="w" fact="0.1394"/>
              <dgm:constr type="h" for="ch" forName="d4" refType="h" fact="0.2282"/>
            </dgm:constrLst>
          </dgm:if>
          <dgm:if name="Name8" axis="ch" ptType="node" func="cnt" op="gte" val="5">
            <dgm:constrLst>
              <dgm:constr type="primFontSz" for="des" ptType="node" op="equ" val="65"/>
              <dgm:constr type="w" for="ch" forName="circle1" refType="w" fact="0.0667"/>
              <dgm:constr type="h" for="ch" forName="circle1" refType="w" refFor="ch" refForName="circle1"/>
              <dgm:constr type="ctrX" for="ch" forName="circle1" refType="w" fact="0.3"/>
              <dgm:constr type="ctrY" for="ch" forName="circle1" refType="h" fact="0.625"/>
              <dgm:constr type="w" for="ch" forName="text1" refType="w" fact="0.3"/>
              <dgm:constr type="h" for="ch" forName="text1" refType="h" fact="0.1324"/>
              <dgm:constr type="r" for="ch" forName="text1" refType="w"/>
              <dgm:constr type="ctrY" for="ch" forName="text1" refType="h" fact="0.13"/>
              <dgm:constr type="l" for="ch" forName="line1" refType="w" fact="0.625"/>
              <dgm:constr type="ctrY" for="ch" forName="line1" refType="ctrY" refFor="ch" refForName="text1"/>
              <dgm:constr type="w" for="ch" forName="line1" refType="w" fact="0.075"/>
              <dgm:constr type="h" for="ch" forName="line1"/>
              <dgm:constr type="l" for="ch" forName="d1" refType="w" fact="0.3"/>
              <dgm:constr type="b" for="ch" forName="d1" refType="h" fact="0.625"/>
              <dgm:constr type="w" for="ch" forName="d1" refType="w" fact="0.3245"/>
              <dgm:constr type="h" for="ch" forName="d1" refType="h" fact="0.495"/>
              <dgm:constr type="w" for="ch" forName="circle2" refType="w" fact="0.2"/>
              <dgm:constr type="h" for="ch" forName="circle2" refType="w" refFor="ch" refForName="circle2"/>
              <dgm:constr type="ctrX" for="ch" forName="circle2" refType="w" fact="0.3"/>
              <dgm:constr type="ctrY" for="ch" forName="circle2" refType="h" fact="0.625"/>
              <dgm:constr type="w" for="ch" forName="text2" refType="w" fact="0.3"/>
              <dgm:constr type="h" for="ch" forName="text2" refType="h" fact="0.1324"/>
              <dgm:constr type="r" for="ch" forName="text2" refType="w"/>
              <dgm:constr type="ctrY" for="ch" forName="text2" refType="h" fact="0.27"/>
              <dgm:constr type="l" for="ch" forName="line2" refType="w" fact="0.625"/>
              <dgm:constr type="ctrY" for="ch" forName="line2" refType="ctrY" refFor="ch" refForName="text2"/>
              <dgm:constr type="w" for="ch" forName="line2" refType="w" fact="0.075"/>
              <dgm:constr type="h" for="ch" forName="line2"/>
              <dgm:constr type="l" for="ch" forName="d2" refType="w" fact="0.3498"/>
              <dgm:constr type="b" for="ch" forName="d2" refType="h" fact="0.682"/>
              <dgm:constr type="w" for="ch" forName="d2" refType="w" fact="0.275"/>
              <dgm:constr type="h" for="ch" forName="d2" refType="h" fact="0.41215"/>
              <dgm:constr type="w" for="ch" forName="circle3" refType="w" fact="0.3334"/>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1324"/>
              <dgm:constr type="r" for="ch" forName="text3" refType="w"/>
              <dgm:constr type="ctrY" for="ch" forName="text3" refType="h" fact="0.41"/>
              <dgm:constr type="l" for="ch" forName="line3" refType="w" fact="0.625"/>
              <dgm:constr type="ctrY" for="ch" forName="line3" refType="ctrY" refFor="ch" refForName="text3"/>
              <dgm:constr type="w" for="ch" forName="line3" refType="w" fact="0.075"/>
              <dgm:constr type="h" for="ch" forName="line3"/>
              <dgm:constr type="l" for="ch" forName="d3" refType="w" fact="0.394"/>
              <dgm:constr type="b" for="ch" forName="d3" refType="h" fact="0.735"/>
              <dgm:constr type="w" for="ch" forName="d3" refType="w" fact="0.231"/>
              <dgm:constr type="h" for="ch" forName="d3" refType="h" fact="0.325"/>
              <dgm:constr type="w" for="ch" forName="circle4" refType="w" fact="0.4667"/>
              <dgm:constr type="h" for="ch" forName="circle4" refType="w" refFor="ch" refForName="circle4"/>
              <dgm:constr type="ctrX" for="ch" forName="circle4" refType="ctrX" refFor="ch" refForName="circle1"/>
              <dgm:constr type="ctrY" for="ch" forName="circle4" refType="ctrY" refFor="ch" refForName="circle1"/>
              <dgm:constr type="w" for="ch" forName="text4" refType="w" fact="0.3"/>
              <dgm:constr type="h" for="ch" forName="text4" refType="h" fact="0.1324"/>
              <dgm:constr type="r" for="ch" forName="text4" refType="w"/>
              <dgm:constr type="ctrY" for="ch" forName="text4" refType="h" fact="0.547"/>
              <dgm:constr type="l" for="ch" forName="line4" refType="w" fact="0.625"/>
              <dgm:constr type="ctrY" for="ch" forName="line4" refType="ctrY" refFor="ch" refForName="text4"/>
              <dgm:constr type="w" for="ch" forName="line4" refType="w" fact="0.075"/>
              <dgm:constr type="h" for="ch" forName="line4"/>
              <dgm:constr type="l" for="ch" forName="d4" refType="w" fact="0.446"/>
              <dgm:constr type="b" for="ch" forName="d4" refType="h" fact="0.795"/>
              <dgm:constr type="w" for="ch" forName="d4" refType="w" fact="0.179"/>
              <dgm:constr type="h" for="ch" forName="d4" refType="h" fact="0.248"/>
              <dgm:constr type="w" for="ch" forName="circle5" refType="w" fact="0.6"/>
              <dgm:constr type="h" for="ch" forName="circle5" refType="w" refFor="ch" refForName="circle5"/>
              <dgm:constr type="ctrX" for="ch" forName="circle5" refType="ctrX" refFor="ch" refForName="circle1"/>
              <dgm:constr type="ctrY" for="ch" forName="circle5" refType="ctrY" refFor="ch" refForName="circle1"/>
              <dgm:constr type="w" for="ch" forName="text5" refType="w" fact="0.3"/>
              <dgm:constr type="h" for="ch" forName="text5" refType="h" fact="0.1324"/>
              <dgm:constr type="r" for="ch" forName="text5" refType="w"/>
              <dgm:constr type="ctrY" for="ch" forName="text5" refType="h" fact="0.68"/>
              <dgm:constr type="l" for="ch" forName="line5" refType="w" fact="0.625"/>
              <dgm:constr type="ctrY" for="ch" forName="line5" refType="ctrY" refFor="ch" refForName="text5"/>
              <dgm:constr type="w" for="ch" forName="line5" refType="w" fact="0.075"/>
              <dgm:constr type="h" for="ch" forName="line5"/>
              <dgm:constr type="l" for="ch" forName="d5" refType="w" fact="0.495"/>
              <dgm:constr type="b" for="ch" forName="d5" refType="h" fact="0.855"/>
              <dgm:constr type="w" for="ch" forName="d5" refType="w" fact="0.13"/>
              <dgm:constr type="h" for="ch" forName="d5" refType="h" fact="0.175"/>
            </dgm:constrLst>
          </dgm:if>
          <dgm:else name="Name9"/>
        </dgm:choose>
      </dgm:if>
      <dgm:else name="Name10">
        <dgm:choose name="Name11">
          <dgm:if name="Name12" axis="ch" ptType="node" func="cnt" op="equ" val="0">
            <dgm:constrLst/>
          </dgm:if>
          <dgm:if name="Name13" axis="ch" ptType="node" func="cnt" op="equ" val="1">
            <dgm:constrLst>
              <dgm:constr type="primFontSz" for="des" ptType="node" op="equ" val="65"/>
              <dgm:constr type="w" for="ch" forName="circle1" refType="w" fact="0.6"/>
              <dgm:constr type="h" for="ch" forName="circle1" refType="w" refFor="ch" refForName="circle1"/>
              <dgm:constr type="ctrX" for="ch" forName="circle1" refType="w" fact="0.7"/>
              <dgm:constr type="ctrY" for="ch" forName="circle1" refType="h" fact="0.625"/>
              <dgm:constr type="w" for="ch" forName="text1" refType="w" fact="0.3"/>
              <dgm:constr type="h" for="ch" forName="text1" refType="h" fact="0.3125"/>
              <dgm:constr type="l" for="ch" forName="text1"/>
              <dgm:constr type="t" for="ch" forName="text1"/>
              <dgm:constr type="l" for="ch" forName="line1" refType="r" refFor="ch" refForName="text1"/>
              <dgm:constr type="ctrY" for="ch" forName="line1" refType="ctrY" refFor="ch" refForName="text1"/>
              <dgm:constr type="r" for="ch" forName="line1" refType="w" fact="0.375"/>
              <dgm:constr type="h" for="ch" forName="line1"/>
              <dgm:constr type="r" for="ch" forName="d1" refType="w" fact="0.7"/>
              <dgm:constr type="b" for="ch" forName="d1" refType="h" fact="0.625"/>
              <dgm:constr type="w" for="ch" forName="d1" refType="w" fact="0.32475"/>
              <dgm:constr type="h" for="ch" forName="d1" refType="h" fact="0.469"/>
            </dgm:constrLst>
          </dgm:if>
          <dgm:if name="Name14" axis="ch" ptType="node" func="cnt" op="equ" val="2">
            <dgm:constrLst>
              <dgm:constr type="primFontSz" for="des" ptType="node" op="equ" val="65"/>
              <dgm:constr type="w" for="ch" forName="circle1" refType="w" fact="0.2"/>
              <dgm:constr type="h" for="ch" forName="circle1" refType="w" refFor="ch" refForName="circle1"/>
              <dgm:constr type="ctrX" for="ch" forName="circle1" refType="w" fact="0.7"/>
              <dgm:constr type="ctrY" for="ch" forName="circle1" refType="h" fact="0.625"/>
              <dgm:constr type="w" for="ch" forName="text1" refType="w" fact="0.3"/>
              <dgm:constr type="h" for="ch" forName="text1" refType="h" fact="0.3125"/>
              <dgm:constr type="l" for="ch" forName="text1"/>
              <dgm:constr type="t" for="ch" forName="text1"/>
              <dgm:constr type="l" for="ch" forName="line1" refType="r" refFor="ch" refForName="text1"/>
              <dgm:constr type="ctrY" for="ch" forName="line1" refType="ctrY" refFor="ch" refForName="text1"/>
              <dgm:constr type="r" for="ch" forName="line1" refType="w" fact="0.375"/>
              <dgm:constr type="h" for="ch" forName="line1"/>
              <dgm:constr type="r" for="ch" forName="d1" refType="w" fact="0.7"/>
              <dgm:constr type="b" for="ch" forName="d1" refType="h" fact="0.625"/>
              <dgm:constr type="w" for="ch" forName="d1" refType="w" fact="0.32475"/>
              <dgm:constr type="h" for="ch" forName="d1" refType="h" fact="0.469"/>
              <dgm:constr type="w" for="ch" forName="circle2" refType="w" fact="0.6"/>
              <dgm:constr type="h" for="ch" forName="circle2" refType="w" refFor="ch" refForName="circle2"/>
              <dgm:constr type="ctrX" for="ch" forName="circle2" refType="w" fact="0.7"/>
              <dgm:constr type="ctrY" for="ch" forName="circle2" refType="h" fact="0.625"/>
              <dgm:constr type="w" for="ch" forName="text2" refType="w" fact="0.3"/>
              <dgm:constr type="h" for="ch" forName="text2" refType="h" fact="0.3125"/>
              <dgm:constr type="l" for="ch" forName="text2"/>
              <dgm:constr type="t" for="ch" forName="text2" refType="b" refFor="ch" refForName="text1"/>
              <dgm:constr type="l" for="ch" forName="line2" refType="r" refFor="ch" refForName="text2"/>
              <dgm:constr type="ctrY" for="ch" forName="line2" refType="ctrY" refFor="ch" refForName="text2"/>
              <dgm:constr type="r" for="ch" forName="line2" refType="w" fact="0.375"/>
              <dgm:constr type="h" for="ch" forName="line2"/>
              <dgm:constr type="r" for="ch" forName="d2" refType="w" fact="0.55675"/>
              <dgm:constr type="b" for="ch" forName="d2" refType="h" fact="0.7975"/>
              <dgm:constr type="w" for="ch" forName="d2" refType="w" fact="0.1815"/>
              <dgm:constr type="h" for="ch" forName="d2" refType="h" fact="0.3283"/>
            </dgm:constrLst>
          </dgm:if>
          <dgm:if name="Name15" axis="ch" ptType="node" func="cnt" op="equ" val="3">
            <dgm:constrLst>
              <dgm:constr type="primFontSz" for="des" ptType="node" op="equ" val="65"/>
              <dgm:constr type="w" for="ch" forName="circle1" refType="w" fact="0.12"/>
              <dgm:constr type="h" for="ch" forName="circle1" refType="w" refFor="ch" refForName="circle1"/>
              <dgm:constr type="ctrX" for="ch" forName="circle1" refType="w" fact="0.7"/>
              <dgm:constr type="ctrY" for="ch" forName="circle1" refType="h" fact="0.625"/>
              <dgm:constr type="w" for="ch" forName="text1" refType="w" fact="0.3"/>
              <dgm:constr type="h" for="ch" forName="text1" refType="h" fact="0.21875"/>
              <dgm:constr type="l" for="ch" forName="text1"/>
              <dgm:constr type="t" for="ch" forName="text1"/>
              <dgm:constr type="l" for="ch" forName="line1" refType="r" refFor="ch" refForName="text1"/>
              <dgm:constr type="ctrY" for="ch" forName="line1" refType="ctrY" refFor="ch" refForName="text1"/>
              <dgm:constr type="r" for="ch" forName="line1" refType="w" fact="0.375"/>
              <dgm:constr type="h" for="ch" forName="line1"/>
              <dgm:constr type="r" for="ch" forName="d1" refType="w" fact="0.7"/>
              <dgm:constr type="b" for="ch" forName="d1" refType="h" fact="0.625"/>
              <dgm:constr type="w" for="ch" forName="d1" refType="w" fact="0.3247"/>
              <dgm:constr type="h" for="ch" forName="d1" refType="h" fact="0.5155"/>
              <dgm:constr type="w" for="ch" forName="circle2" refType="w" fact="0.36"/>
              <dgm:constr type="h" for="ch" forName="circle2" refType="w" refFor="ch" refForName="circle2"/>
              <dgm:constr type="ctrX" for="ch" forName="circle2" refType="w" fact="0.7"/>
              <dgm:constr type="ctrY" for="ch" forName="circle2" refType="h" fact="0.625"/>
              <dgm:constr type="w" for="ch" forName="text2" refType="w" fact="0.3"/>
              <dgm:constr type="h" for="ch" forName="text2" refType="h" fact="0.21875"/>
              <dgm:constr type="l" for="ch" forName="text2"/>
              <dgm:constr type="t" for="ch" forName="text2" refType="b" refFor="ch" refForName="text1"/>
              <dgm:constr type="l" for="ch" forName="line2" refType="r" refFor="ch" refForName="text2"/>
              <dgm:constr type="ctrY" for="ch" forName="line2" refType="ctrY" refFor="ch" refForName="text2"/>
              <dgm:constr type="r" for="ch" forName="line2" refType="w" fact="0.375"/>
              <dgm:constr type="h" for="ch" forName="line2"/>
              <dgm:constr type="r" for="ch" forName="d2" refType="w" fact="0.614"/>
              <dgm:constr type="b" for="ch" forName="d2" refType="h" fact="0.72969"/>
              <dgm:constr type="w" for="ch" forName="d2" refType="w" fact="0.2387"/>
              <dgm:constr type="h" for="ch" forName="d2" refType="h" fact="0.4017"/>
              <dgm:constr type="w" for="ch" forName="circle3" refType="w" fact="0.6"/>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21875"/>
              <dgm:constr type="l" for="ch" forName="text3"/>
              <dgm:constr type="t" for="ch" forName="text3" refType="b" refFor="ch" refForName="text2"/>
              <dgm:constr type="l" for="ch" forName="line3" refType="r" refFor="ch" refForName="text3"/>
              <dgm:constr type="ctrY" for="ch" forName="line3" refType="ctrY" refFor="ch" refForName="text3"/>
              <dgm:constr type="r" for="ch" forName="line3" refType="w" fact="0.375"/>
              <dgm:constr type="h" for="ch" forName="line3"/>
              <dgm:constr type="r" for="ch" forName="d3" refType="w" fact="0.52825"/>
              <dgm:constr type="b" for="ch" forName="d3" refType="h" fact="0.83375"/>
              <dgm:constr type="w" for="ch" forName="d3" refType="w" fact="0.1527"/>
              <dgm:constr type="h" for="ch" forName="d3" refType="h" fact="0.287"/>
            </dgm:constrLst>
          </dgm:if>
          <dgm:if name="Name16" axis="ch" ptType="node" func="cnt" op="equ" val="4">
            <dgm:constrLst>
              <dgm:constr type="primFontSz" for="des" ptType="node" op="equ" val="65"/>
              <dgm:constr type="w" for="ch" forName="circle1" refType="w" fact="0.0857"/>
              <dgm:constr type="h" for="ch" forName="circle1" refType="w" refFor="ch" refForName="circle1"/>
              <dgm:constr type="ctrX" for="ch" forName="circle1" refType="w" fact="0.7"/>
              <dgm:constr type="ctrY" for="ch" forName="circle1" refType="h" fact="0.625"/>
              <dgm:constr type="w" for="ch" forName="text1" refType="w" fact="0.3"/>
              <dgm:constr type="h" for="ch" forName="text1" refType="h" fact="0.17938"/>
              <dgm:constr type="l" for="ch" forName="text1"/>
              <dgm:constr type="t" for="ch" forName="text1"/>
              <dgm:constr type="l" for="ch" forName="line1" refType="r" refFor="ch" refForName="text1"/>
              <dgm:constr type="ctrY" for="ch" forName="line1" refType="ctrY" refFor="ch" refForName="text1"/>
              <dgm:constr type="r" for="ch" forName="line1" refType="w" fact="0.375"/>
              <dgm:constr type="h" for="ch" forName="line1"/>
              <dgm:constr type="r" for="ch" forName="d1" refType="w" fact="0.705"/>
              <dgm:constr type="b" for="ch" forName="d1" refType="h" fact="0.62"/>
              <dgm:constr type="w" for="ch" forName="d1" refType="w" fact="0.33"/>
              <dgm:constr type="h" for="ch" forName="d1" refType="h" fact="0.53"/>
              <dgm:constr type="w" for="ch" forName="circle2" refType="w" fact="0.2571"/>
              <dgm:constr type="h" for="ch" forName="circle2" refType="w" refFor="ch" refForName="circle2"/>
              <dgm:constr type="ctrX" for="ch" forName="circle2" refType="w" fact="0.7"/>
              <dgm:constr type="ctrY" for="ch" forName="circle2" refType="h" fact="0.625"/>
              <dgm:constr type="w" for="ch" forName="text2" refType="w" fact="0.3"/>
              <dgm:constr type="h" for="ch" forName="text2" refType="h" fact="0.17938"/>
              <dgm:constr type="l" for="ch" forName="text2"/>
              <dgm:constr type="t" for="ch" forName="text2" refType="b" refFor="ch" refForName="text1"/>
              <dgm:constr type="l" for="ch" forName="line2" refType="r" refFor="ch" refForName="text2"/>
              <dgm:constr type="ctrY" for="ch" forName="line2" refType="ctrY" refFor="ch" refForName="text2"/>
              <dgm:constr type="r" for="ch" forName="line2" refType="w" fact="0.375"/>
              <dgm:constr type="h" for="ch" forName="line2"/>
              <dgm:constr type="r" for="ch" forName="d2" refType="w" fact="0.63375"/>
              <dgm:constr type="b" for="ch" forName="d2" refType="h" fact="0.70438"/>
              <dgm:constr type="w" for="ch" forName="d2" refType="w" fact="0.2585"/>
              <dgm:constr type="h" for="ch" forName="d2" refType="h" fact="0.43525"/>
              <dgm:constr type="w" for="ch" forName="circle3" refType="w" fact="0.4285"/>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17938"/>
              <dgm:constr type="l" for="ch" forName="text3"/>
              <dgm:constr type="t" for="ch" forName="text3" refType="b" refFor="ch" refForName="text2"/>
              <dgm:constr type="l" for="ch" forName="line3" refType="r" refFor="ch" refForName="text3"/>
              <dgm:constr type="ctrY" for="ch" forName="line3" refType="ctrY" refFor="ch" refForName="text3"/>
              <dgm:constr type="r" for="ch" forName="line3" refType="w" fact="0.375"/>
              <dgm:constr type="h" for="ch" forName="line3"/>
              <dgm:constr type="r" for="ch" forName="d3" refType="w" fact="0.5745"/>
              <dgm:constr type="b" for="ch" forName="d3" refType="h" fact="0.78031"/>
              <dgm:constr type="w" for="ch" forName="d3" refType="w" fact="0.1995"/>
              <dgm:constr type="h" for="ch" forName="d3" refType="h" fact="0.332"/>
              <dgm:constr type="w" for="ch" forName="circle4" refType="w" fact="0.6"/>
              <dgm:constr type="h" for="ch" forName="circle4" refType="w" refFor="ch" refForName="circle4"/>
              <dgm:constr type="ctrX" for="ch" forName="circle4" refType="ctrX" refFor="ch" refForName="circle1"/>
              <dgm:constr type="ctrY" for="ch" forName="circle4" refType="ctrY" refFor="ch" refForName="circle1"/>
              <dgm:constr type="w" for="ch" forName="text4" refType="w" fact="0.3"/>
              <dgm:constr type="h" for="ch" forName="text4" refType="h" fact="0.17938"/>
              <dgm:constr type="l" for="ch" forName="text4"/>
              <dgm:constr type="t" for="ch" forName="text4" refType="b" refFor="ch" refForName="text3"/>
              <dgm:constr type="l" for="ch" forName="line4" refType="r" refFor="ch" refForName="text4"/>
              <dgm:constr type="ctrY" for="ch" forName="line4" refType="ctrY" refFor="ch" refForName="text4"/>
              <dgm:constr type="r" for="ch" forName="line4" refType="w" fact="0.375"/>
              <dgm:constr type="h" for="ch" forName="line4"/>
              <dgm:constr type="r" for="ch" forName="d4" refType="w" fact="0.51475"/>
              <dgm:constr type="b" for="ch" forName="d4" refType="h" fact="0.85594"/>
              <dgm:constr type="w" for="ch" forName="d4" refType="w" fact="0.1394"/>
              <dgm:constr type="h" for="ch" forName="d4" refType="h" fact="0.2282"/>
            </dgm:constrLst>
          </dgm:if>
          <dgm:if name="Name17" axis="ch" ptType="node" func="cnt" op="gte" val="5">
            <dgm:constrLst>
              <dgm:constr type="primFontSz" for="des" ptType="node" op="equ" val="65"/>
              <dgm:constr type="w" for="ch" forName="circle1" refType="w" fact="0.0667"/>
              <dgm:constr type="h" for="ch" forName="circle1" refType="w" refFor="ch" refForName="circle1"/>
              <dgm:constr type="ctrX" for="ch" forName="circle1" refType="w" fact="0.7"/>
              <dgm:constr type="ctrY" for="ch" forName="circle1" refType="h" fact="0.625"/>
              <dgm:constr type="w" for="ch" forName="text1" refType="w" fact="0.3"/>
              <dgm:constr type="h" for="ch" forName="text1" refType="h" fact="0.1324"/>
              <dgm:constr type="l" for="ch" forName="text1"/>
              <dgm:constr type="ctrY" for="ch" forName="text1" refType="h" fact="0.13"/>
              <dgm:constr type="l" for="ch" forName="line1" refType="r" refFor="ch" refForName="text1"/>
              <dgm:constr type="ctrY" for="ch" forName="line1" refType="ctrY" refFor="ch" refForName="text1"/>
              <dgm:constr type="r" for="ch" forName="line1" refType="w" fact="0.375"/>
              <dgm:constr type="h" for="ch" forName="line1"/>
              <dgm:constr type="r" for="ch" forName="d1" refType="w" fact="0.7"/>
              <dgm:constr type="b" for="ch" forName="d1" refType="h" fact="0.625"/>
              <dgm:constr type="w" for="ch" forName="d1" refType="w" fact="0.3245"/>
              <dgm:constr type="h" for="ch" forName="d1" refType="h" fact="0.495"/>
              <dgm:constr type="w" for="ch" forName="circle2" refType="w" fact="0.2"/>
              <dgm:constr type="h" for="ch" forName="circle2" refType="w" refFor="ch" refForName="circle2"/>
              <dgm:constr type="ctrX" for="ch" forName="circle2" refType="w" fact="0.7"/>
              <dgm:constr type="ctrY" for="ch" forName="circle2" refType="h" fact="0.625"/>
              <dgm:constr type="w" for="ch" forName="text2" refType="w" fact="0.3"/>
              <dgm:constr type="h" for="ch" forName="text2" refType="h" fact="0.1324"/>
              <dgm:constr type="l" for="ch" forName="text2"/>
              <dgm:constr type="ctrY" for="ch" forName="text2" refType="h" fact="0.27"/>
              <dgm:constr type="l" for="ch" forName="line2" refType="r" refFor="ch" refForName="text2"/>
              <dgm:constr type="ctrY" for="ch" forName="line2" refType="ctrY" refFor="ch" refForName="text2"/>
              <dgm:constr type="r" for="ch" forName="line2" refType="w" fact="0.375"/>
              <dgm:constr type="h" for="ch" forName="line2"/>
              <dgm:constr type="r" for="ch" forName="d2" refType="w" fact="0.6502"/>
              <dgm:constr type="b" for="ch" forName="d2" refType="h" fact="0.682"/>
              <dgm:constr type="w" for="ch" forName="d2" refType="w" fact="0.275"/>
              <dgm:constr type="h" for="ch" forName="d2" refType="h" fact="0.41215"/>
              <dgm:constr type="w" for="ch" forName="circle3" refType="w" fact="0.3334"/>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1324"/>
              <dgm:constr type="l" for="ch" forName="text3"/>
              <dgm:constr type="ctrY" for="ch" forName="text3" refType="h" fact="0.41"/>
              <dgm:constr type="l" for="ch" forName="line3" refType="r" refFor="ch" refForName="text3"/>
              <dgm:constr type="ctrY" for="ch" forName="line3" refType="ctrY" refFor="ch" refForName="text3"/>
              <dgm:constr type="r" for="ch" forName="line3" refType="w" fact="0.375"/>
              <dgm:constr type="h" for="ch" forName="line3"/>
              <dgm:constr type="r" for="ch" forName="d3" refType="w" fact="0.606"/>
              <dgm:constr type="b" for="ch" forName="d3" refType="h" fact="0.735"/>
              <dgm:constr type="w" for="ch" forName="d3" refType="w" fact="0.231"/>
              <dgm:constr type="h" for="ch" forName="d3" refType="h" fact="0.325"/>
              <dgm:constr type="w" for="ch" forName="circle4" refType="w" fact="0.4667"/>
              <dgm:constr type="h" for="ch" forName="circle4" refType="w" refFor="ch" refForName="circle4"/>
              <dgm:constr type="ctrX" for="ch" forName="circle4" refType="ctrX" refFor="ch" refForName="circle1"/>
              <dgm:constr type="ctrY" for="ch" forName="circle4" refType="ctrY" refFor="ch" refForName="circle1"/>
              <dgm:constr type="w" for="ch" forName="text4" refType="w" fact="0.3"/>
              <dgm:constr type="h" for="ch" forName="text4" refType="h" fact="0.1324"/>
              <dgm:constr type="l" for="ch" forName="text4"/>
              <dgm:constr type="ctrY" for="ch" forName="text4" refType="h" fact="0.547"/>
              <dgm:constr type="l" for="ch" forName="line4" refType="r" refFor="ch" refForName="text4"/>
              <dgm:constr type="ctrY" for="ch" forName="line4" refType="ctrY" refFor="ch" refForName="text4"/>
              <dgm:constr type="r" for="ch" forName="line4" refType="w" fact="0.375"/>
              <dgm:constr type="h" for="ch" forName="line4"/>
              <dgm:constr type="r" for="ch" forName="d4" refType="w" fact="0.554"/>
              <dgm:constr type="b" for="ch" forName="d4" refType="h" fact="0.795"/>
              <dgm:constr type="w" for="ch" forName="d4" refType="w" fact="0.179"/>
              <dgm:constr type="h" for="ch" forName="d4" refType="h" fact="0.248"/>
              <dgm:constr type="w" for="ch" forName="circle5" refType="w" fact="0.6"/>
              <dgm:constr type="h" for="ch" forName="circle5" refType="w" refFor="ch" refForName="circle5"/>
              <dgm:constr type="ctrX" for="ch" forName="circle5" refType="ctrX" refFor="ch" refForName="circle1"/>
              <dgm:constr type="ctrY" for="ch" forName="circle5" refType="ctrY" refFor="ch" refForName="circle1"/>
              <dgm:constr type="w" for="ch" forName="text5" refType="w" fact="0.3"/>
              <dgm:constr type="h" for="ch" forName="text5" refType="h" fact="0.1324"/>
              <dgm:constr type="l" for="ch" forName="text5"/>
              <dgm:constr type="ctrY" for="ch" forName="text5" refType="h" fact="0.68"/>
              <dgm:constr type="l" for="ch" forName="line5" refType="r" refFor="ch" refForName="text5"/>
              <dgm:constr type="ctrY" for="ch" forName="line5" refType="ctrY" refFor="ch" refForName="text5"/>
              <dgm:constr type="r" for="ch" forName="line5" refType="w" fact="0.375"/>
              <dgm:constr type="h" for="ch" forName="line5"/>
              <dgm:constr type="r" for="ch" forName="d5" refType="w" fact="0.505"/>
              <dgm:constr type="b" for="ch" forName="d5" refType="h" fact="0.855"/>
              <dgm:constr type="w" for="ch" forName="d5" refType="w" fact="0.13"/>
              <dgm:constr type="h" for="ch" forName="d5" refType="h" fact="0.175"/>
            </dgm:constrLst>
          </dgm:if>
          <dgm:else name="Name18"/>
        </dgm:choose>
      </dgm:else>
    </dgm:choose>
    <dgm:ruleLst/>
    <dgm:forEach name="Name19" axis="ch" ptType="node" cnt="1">
      <dgm:layoutNode name="circle1" styleLbl="lnNode1">
        <dgm:alg type="sp"/>
        <dgm:shape xmlns:r="http://schemas.openxmlformats.org/officeDocument/2006/relationships" type="ellipse" r:blip="">
          <dgm:adjLst/>
        </dgm:shape>
        <dgm:presOf/>
        <dgm:constrLst/>
        <dgm:ruleLst/>
      </dgm:layoutNode>
      <dgm:layoutNode name="text1" styleLbl="revTx">
        <dgm:varLst>
          <dgm:bulletEnabled val="1"/>
        </dgm:varLst>
        <dgm:choose name="Name20">
          <dgm:if name="Name21" func="var" arg="dir" op="equ" val="norm">
            <dgm:choose name="Name22">
              <dgm:if name="Name23" axis="root des" ptType="all node" func="maxDepth" op="gt" val="1">
                <dgm:alg type="tx">
                  <dgm:param type="parTxLTRAlign" val="l"/>
                  <dgm:param type="parTxRTLAlign" val="r"/>
                </dgm:alg>
              </dgm:if>
              <dgm:else name="Name24">
                <dgm:alg type="tx">
                  <dgm:param type="parTxLTRAlign" val="l"/>
                  <dgm:param type="parTxRTLAlign" val="l"/>
                </dgm:alg>
              </dgm:else>
            </dgm:choose>
          </dgm:if>
          <dgm:else name="Name25">
            <dgm:choose name="Name26">
              <dgm:if name="Name27" axis="root des" ptType="all node" func="maxDepth" op="gt" val="1">
                <dgm:alg type="tx">
                  <dgm:param type="parTxLTRAlign" val="l"/>
                  <dgm:param type="parTxRTLAlign" val="r"/>
                </dgm:alg>
              </dgm:if>
              <dgm:else name="Name28">
                <dgm:alg type="tx">
                  <dgm:param type="parTxLTRAlign" val="r"/>
                  <dgm:param type="parTxRTLAlign" val="r"/>
                </dgm:alg>
              </dgm:else>
            </dgm:choose>
          </dgm:else>
        </dgm:choose>
        <dgm:shape xmlns:r="http://schemas.openxmlformats.org/officeDocument/2006/relationships" type="rect" r:blip="">
          <dgm:adjLst/>
        </dgm:shape>
        <dgm:presOf axis="desOrSelf" ptType="node"/>
        <dgm:choose name="Name29">
          <dgm:if name="Name30" func="var" arg="dir" op="equ" val="norm">
            <dgm:constrLst>
              <dgm:constr type="tMarg" refType="primFontSz" fact="0.1"/>
              <dgm:constr type="bMarg" refType="primFontSz" fact="0.1"/>
              <dgm:constr type="rMarg" refType="primFontSz" fact="0.1"/>
            </dgm:constrLst>
          </dgm:if>
          <dgm:else name="Name31">
            <dgm:constrLst>
              <dgm:constr type="tMarg" refType="primFontSz" fact="0.1"/>
              <dgm:constr type="bMarg" refType="primFontSz" fact="0.1"/>
              <dgm:constr type="lMarg" refType="primFontSz" fact="0.1"/>
            </dgm:constrLst>
          </dgm:else>
        </dgm:choose>
        <dgm:ruleLst>
          <dgm:rule type="primFontSz" val="5" fact="NaN" max="NaN"/>
        </dgm:ruleLst>
      </dgm:layoutNode>
      <dgm:layoutNode name="line1" styleLbl="callout">
        <dgm:alg type="sp"/>
        <dgm:shape xmlns:r="http://schemas.openxmlformats.org/officeDocument/2006/relationships" type="line" r:blip="">
          <dgm:adjLst/>
        </dgm:shape>
        <dgm:presOf/>
        <dgm:constrLst/>
        <dgm:ruleLst/>
      </dgm:layoutNode>
      <dgm:layoutNode name="d1" styleLbl="callout">
        <dgm:alg type="sp"/>
        <dgm:choose name="Name32">
          <dgm:if name="Name33" func="var" arg="dir" op="equ" val="norm">
            <dgm:shape xmlns:r="http://schemas.openxmlformats.org/officeDocument/2006/relationships" rot="90" type="line" r:blip="">
              <dgm:adjLst/>
            </dgm:shape>
          </dgm:if>
          <dgm:else name="Name34">
            <dgm:shape xmlns:r="http://schemas.openxmlformats.org/officeDocument/2006/relationships" rot="180" type="line" r:blip="">
              <dgm:adjLst/>
            </dgm:shape>
          </dgm:else>
        </dgm:choose>
        <dgm:presOf/>
        <dgm:constrLst/>
        <dgm:ruleLst/>
      </dgm:layoutNode>
    </dgm:forEach>
    <dgm:forEach name="Name35" axis="ch" ptType="node" st="2" cnt="1">
      <dgm:layoutNode name="circle2" styleLbl="lnNode1">
        <dgm:alg type="sp"/>
        <dgm:shape xmlns:r="http://schemas.openxmlformats.org/officeDocument/2006/relationships" type="ellipse" r:blip="" zOrderOff="-5">
          <dgm:adjLst/>
        </dgm:shape>
        <dgm:presOf/>
        <dgm:constrLst/>
        <dgm:ruleLst/>
      </dgm:layoutNode>
      <dgm:layoutNode name="text2" styleLbl="revTx">
        <dgm:varLst>
          <dgm:bulletEnabled val="1"/>
        </dgm:varLst>
        <dgm:choose name="Name36">
          <dgm:if name="Name37" func="var" arg="dir" op="equ" val="norm">
            <dgm:choose name="Name38">
              <dgm:if name="Name39" axis="root des" ptType="all node" func="maxDepth" op="gt" val="1">
                <dgm:alg type="tx">
                  <dgm:param type="parTxLTRAlign" val="l"/>
                  <dgm:param type="parTxRTLAlign" val="r"/>
                </dgm:alg>
              </dgm:if>
              <dgm:else name="Name40">
                <dgm:alg type="tx">
                  <dgm:param type="parTxLTRAlign" val="l"/>
                  <dgm:param type="parTxRTLAlign" val="l"/>
                </dgm:alg>
              </dgm:else>
            </dgm:choose>
          </dgm:if>
          <dgm:else name="Name41">
            <dgm:choose name="Name42">
              <dgm:if name="Name43" axis="root des" ptType="all node" func="maxDepth" op="gt" val="1">
                <dgm:alg type="tx">
                  <dgm:param type="parTxLTRAlign" val="l"/>
                  <dgm:param type="parTxRTLAlign" val="r"/>
                </dgm:alg>
              </dgm:if>
              <dgm:else name="Name44">
                <dgm:alg type="tx">
                  <dgm:param type="parTxLTRAlign" val="r"/>
                  <dgm:param type="parTxRTLAlign" val="r"/>
                </dgm:alg>
              </dgm:else>
            </dgm:choose>
          </dgm:else>
        </dgm:choose>
        <dgm:shape xmlns:r="http://schemas.openxmlformats.org/officeDocument/2006/relationships" type="rect" r:blip="">
          <dgm:adjLst/>
        </dgm:shape>
        <dgm:presOf axis="desOrSelf" ptType="node"/>
        <dgm:choose name="Name45">
          <dgm:if name="Name46" func="var" arg="dir" op="equ" val="norm">
            <dgm:constrLst>
              <dgm:constr type="tMarg" refType="primFontSz" fact="0.1"/>
              <dgm:constr type="bMarg" refType="primFontSz" fact="0.1"/>
              <dgm:constr type="rMarg" refType="primFontSz" fact="0.1"/>
            </dgm:constrLst>
          </dgm:if>
          <dgm:else name="Name47">
            <dgm:constrLst>
              <dgm:constr type="tMarg" refType="primFontSz" fact="0.1"/>
              <dgm:constr type="bMarg" refType="primFontSz" fact="0.1"/>
              <dgm:constr type="lMarg" refType="primFontSz" fact="0.1"/>
            </dgm:constrLst>
          </dgm:else>
        </dgm:choose>
        <dgm:ruleLst>
          <dgm:rule type="primFontSz" val="5" fact="NaN" max="NaN"/>
        </dgm:ruleLst>
      </dgm:layoutNode>
      <dgm:layoutNode name="line2" styleLbl="callout">
        <dgm:alg type="sp"/>
        <dgm:shape xmlns:r="http://schemas.openxmlformats.org/officeDocument/2006/relationships" type="line" r:blip="">
          <dgm:adjLst/>
        </dgm:shape>
        <dgm:presOf/>
        <dgm:constrLst/>
        <dgm:ruleLst/>
      </dgm:layoutNode>
      <dgm:layoutNode name="d2" styleLbl="callout">
        <dgm:alg type="sp"/>
        <dgm:choose name="Name48">
          <dgm:if name="Name49" func="var" arg="dir" op="equ" val="norm">
            <dgm:shape xmlns:r="http://schemas.openxmlformats.org/officeDocument/2006/relationships" rot="90" type="line" r:blip="">
              <dgm:adjLst/>
            </dgm:shape>
          </dgm:if>
          <dgm:else name="Name50">
            <dgm:shape xmlns:r="http://schemas.openxmlformats.org/officeDocument/2006/relationships" rot="180" type="line" r:blip="">
              <dgm:adjLst/>
            </dgm:shape>
          </dgm:else>
        </dgm:choose>
        <dgm:presOf/>
        <dgm:constrLst/>
        <dgm:ruleLst/>
      </dgm:layoutNode>
    </dgm:forEach>
    <dgm:forEach name="Name51" axis="ch" ptType="node" st="3" cnt="1">
      <dgm:layoutNode name="circle3" styleLbl="lnNode1">
        <dgm:alg type="sp"/>
        <dgm:shape xmlns:r="http://schemas.openxmlformats.org/officeDocument/2006/relationships" type="ellipse" r:blip="" zOrderOff="-10">
          <dgm:adjLst/>
        </dgm:shape>
        <dgm:presOf/>
        <dgm:constrLst/>
        <dgm:ruleLst/>
      </dgm:layoutNode>
      <dgm:layoutNode name="text3" styleLbl="revTx">
        <dgm:varLst>
          <dgm:bulletEnabled val="1"/>
        </dgm:varLst>
        <dgm:choose name="Name52">
          <dgm:if name="Name53" func="var" arg="dir" op="equ" val="norm">
            <dgm:choose name="Name54">
              <dgm:if name="Name55" axis="root des" ptType="all node" func="maxDepth" op="gt" val="1">
                <dgm:alg type="tx">
                  <dgm:param type="parTxLTRAlign" val="l"/>
                  <dgm:param type="parTxRTLAlign" val="r"/>
                </dgm:alg>
              </dgm:if>
              <dgm:else name="Name56">
                <dgm:alg type="tx">
                  <dgm:param type="parTxLTRAlign" val="l"/>
                  <dgm:param type="parTxRTLAlign" val="l"/>
                </dgm:alg>
              </dgm:else>
            </dgm:choose>
          </dgm:if>
          <dgm:else name="Name57">
            <dgm:choose name="Name58">
              <dgm:if name="Name59" axis="root des" ptType="all node" func="maxDepth" op="gt" val="1">
                <dgm:alg type="tx">
                  <dgm:param type="parTxLTRAlign" val="l"/>
                  <dgm:param type="parTxRTLAlign" val="r"/>
                </dgm:alg>
              </dgm:if>
              <dgm:else name="Name60">
                <dgm:alg type="tx">
                  <dgm:param type="parTxLTRAlign" val="r"/>
                  <dgm:param type="parTxRTLAlign" val="r"/>
                </dgm:alg>
              </dgm:else>
            </dgm:choose>
          </dgm:else>
        </dgm:choose>
        <dgm:shape xmlns:r="http://schemas.openxmlformats.org/officeDocument/2006/relationships" type="rect" r:blip="">
          <dgm:adjLst/>
        </dgm:shape>
        <dgm:presOf axis="desOrSelf" ptType="node"/>
        <dgm:choose name="Name61">
          <dgm:if name="Name62" func="var" arg="dir" op="equ" val="norm">
            <dgm:constrLst>
              <dgm:constr type="tMarg" refType="primFontSz" fact="0.1"/>
              <dgm:constr type="bMarg" refType="primFontSz" fact="0.1"/>
              <dgm:constr type="rMarg" refType="primFontSz" fact="0.1"/>
            </dgm:constrLst>
          </dgm:if>
          <dgm:else name="Name63">
            <dgm:constrLst>
              <dgm:constr type="tMarg" refType="primFontSz" fact="0.1"/>
              <dgm:constr type="bMarg" refType="primFontSz" fact="0.1"/>
              <dgm:constr type="lMarg" refType="primFontSz" fact="0.1"/>
            </dgm:constrLst>
          </dgm:else>
        </dgm:choose>
        <dgm:ruleLst>
          <dgm:rule type="primFontSz" val="5" fact="NaN" max="NaN"/>
        </dgm:ruleLst>
      </dgm:layoutNode>
      <dgm:layoutNode name="line3" styleLbl="callout">
        <dgm:alg type="sp"/>
        <dgm:shape xmlns:r="http://schemas.openxmlformats.org/officeDocument/2006/relationships" type="line" r:blip="">
          <dgm:adjLst/>
        </dgm:shape>
        <dgm:presOf/>
        <dgm:constrLst/>
        <dgm:ruleLst/>
      </dgm:layoutNode>
      <dgm:layoutNode name="d3" styleLbl="callout">
        <dgm:alg type="sp"/>
        <dgm:choose name="Name64">
          <dgm:if name="Name65" func="var" arg="dir" op="equ" val="norm">
            <dgm:shape xmlns:r="http://schemas.openxmlformats.org/officeDocument/2006/relationships" rot="90" type="line" r:blip="">
              <dgm:adjLst/>
            </dgm:shape>
          </dgm:if>
          <dgm:else name="Name66">
            <dgm:shape xmlns:r="http://schemas.openxmlformats.org/officeDocument/2006/relationships" rot="180" type="line" r:blip="">
              <dgm:adjLst/>
            </dgm:shape>
          </dgm:else>
        </dgm:choose>
        <dgm:presOf/>
        <dgm:constrLst/>
        <dgm:ruleLst/>
      </dgm:layoutNode>
    </dgm:forEach>
    <dgm:forEach name="Name67" axis="ch" ptType="node" st="4" cnt="1">
      <dgm:layoutNode name="circle4" styleLbl="lnNode1">
        <dgm:alg type="sp"/>
        <dgm:shape xmlns:r="http://schemas.openxmlformats.org/officeDocument/2006/relationships" type="ellipse" r:blip="" zOrderOff="-15">
          <dgm:adjLst/>
        </dgm:shape>
        <dgm:presOf/>
        <dgm:constrLst/>
        <dgm:ruleLst/>
      </dgm:layoutNode>
      <dgm:layoutNode name="text4" styleLbl="revTx">
        <dgm:varLst>
          <dgm:bulletEnabled val="1"/>
        </dgm:varLst>
        <dgm:choose name="Name68">
          <dgm:if name="Name69" func="var" arg="dir" op="equ" val="norm">
            <dgm:choose name="Name70">
              <dgm:if name="Name71" axis="root des" ptType="all node" func="maxDepth" op="gt" val="1">
                <dgm:alg type="tx">
                  <dgm:param type="parTxLTRAlign" val="l"/>
                  <dgm:param type="parTxRTLAlign" val="r"/>
                </dgm:alg>
              </dgm:if>
              <dgm:else name="Name72">
                <dgm:alg type="tx">
                  <dgm:param type="parTxLTRAlign" val="l"/>
                  <dgm:param type="parTxRTLAlign" val="l"/>
                </dgm:alg>
              </dgm:else>
            </dgm:choose>
          </dgm:if>
          <dgm:else name="Name73">
            <dgm:choose name="Name74">
              <dgm:if name="Name75" axis="root des" ptType="all node" func="maxDepth" op="gt" val="1">
                <dgm:alg type="tx">
                  <dgm:param type="parTxLTRAlign" val="l"/>
                  <dgm:param type="parTxRTLAlign" val="r"/>
                </dgm:alg>
              </dgm:if>
              <dgm:else name="Name76">
                <dgm:alg type="tx">
                  <dgm:param type="parTxLTRAlign" val="r"/>
                  <dgm:param type="parTxRTLAlign" val="r"/>
                </dgm:alg>
              </dgm:else>
            </dgm:choose>
          </dgm:else>
        </dgm:choose>
        <dgm:shape xmlns:r="http://schemas.openxmlformats.org/officeDocument/2006/relationships" type="rect" r:blip="">
          <dgm:adjLst/>
        </dgm:shape>
        <dgm:presOf axis="desOrSelf" ptType="node"/>
        <dgm:choose name="Name77">
          <dgm:if name="Name78" func="var" arg="dir" op="equ" val="norm">
            <dgm:constrLst>
              <dgm:constr type="tMarg" refType="primFontSz" fact="0.1"/>
              <dgm:constr type="bMarg" refType="primFontSz" fact="0.1"/>
              <dgm:constr type="rMarg" refType="primFontSz" fact="0.1"/>
            </dgm:constrLst>
          </dgm:if>
          <dgm:else name="Name79">
            <dgm:constrLst>
              <dgm:constr type="tMarg" refType="primFontSz" fact="0.1"/>
              <dgm:constr type="bMarg" refType="primFontSz" fact="0.1"/>
              <dgm:constr type="lMarg" refType="primFontSz" fact="0.1"/>
            </dgm:constrLst>
          </dgm:else>
        </dgm:choose>
        <dgm:ruleLst>
          <dgm:rule type="primFontSz" val="5" fact="NaN" max="NaN"/>
        </dgm:ruleLst>
      </dgm:layoutNode>
      <dgm:layoutNode name="line4" styleLbl="callout">
        <dgm:alg type="sp"/>
        <dgm:shape xmlns:r="http://schemas.openxmlformats.org/officeDocument/2006/relationships" type="line" r:blip="">
          <dgm:adjLst/>
        </dgm:shape>
        <dgm:presOf/>
        <dgm:constrLst/>
        <dgm:ruleLst/>
      </dgm:layoutNode>
      <dgm:layoutNode name="d4" styleLbl="callout">
        <dgm:alg type="sp"/>
        <dgm:choose name="Name80">
          <dgm:if name="Name81" func="var" arg="dir" op="equ" val="norm">
            <dgm:shape xmlns:r="http://schemas.openxmlformats.org/officeDocument/2006/relationships" rot="90" type="line" r:blip="">
              <dgm:adjLst/>
            </dgm:shape>
          </dgm:if>
          <dgm:else name="Name82">
            <dgm:shape xmlns:r="http://schemas.openxmlformats.org/officeDocument/2006/relationships" rot="180" type="line" r:blip="">
              <dgm:adjLst/>
            </dgm:shape>
          </dgm:else>
        </dgm:choose>
        <dgm:presOf/>
        <dgm:constrLst/>
        <dgm:ruleLst/>
      </dgm:layoutNode>
    </dgm:forEach>
    <dgm:forEach name="Name83" axis="ch" ptType="node" st="5" cnt="1">
      <dgm:layoutNode name="circle5" styleLbl="lnNode1">
        <dgm:alg type="sp"/>
        <dgm:shape xmlns:r="http://schemas.openxmlformats.org/officeDocument/2006/relationships" type="ellipse" r:blip="" zOrderOff="-20">
          <dgm:adjLst/>
        </dgm:shape>
        <dgm:presOf/>
        <dgm:constrLst/>
        <dgm:ruleLst/>
      </dgm:layoutNode>
      <dgm:layoutNode name="text5" styleLbl="revTx">
        <dgm:varLst>
          <dgm:bulletEnabled val="1"/>
        </dgm:varLst>
        <dgm:choose name="Name84">
          <dgm:if name="Name85" func="var" arg="dir" op="equ" val="norm">
            <dgm:choose name="Name86">
              <dgm:if name="Name87" axis="root des" ptType="all node" func="maxDepth" op="gt" val="1">
                <dgm:alg type="tx">
                  <dgm:param type="parTxLTRAlign" val="l"/>
                  <dgm:param type="parTxRTLAlign" val="r"/>
                </dgm:alg>
              </dgm:if>
              <dgm:else name="Name88">
                <dgm:alg type="tx">
                  <dgm:param type="parTxLTRAlign" val="l"/>
                  <dgm:param type="parTxRTLAlign" val="l"/>
                </dgm:alg>
              </dgm:else>
            </dgm:choose>
          </dgm:if>
          <dgm:else name="Name89">
            <dgm:choose name="Name90">
              <dgm:if name="Name91" axis="root des" ptType="all node" func="maxDepth" op="gt" val="1">
                <dgm:alg type="tx">
                  <dgm:param type="parTxLTRAlign" val="l"/>
                  <dgm:param type="parTxRTLAlign" val="r"/>
                </dgm:alg>
              </dgm:if>
              <dgm:else name="Name92">
                <dgm:alg type="tx">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tMarg" refType="primFontSz" fact="0.1"/>
              <dgm:constr type="bMarg" refType="primFontSz" fact="0.1"/>
              <dgm:constr type="rMarg" refType="primFontSz" fact="0.1"/>
            </dgm:constrLst>
          </dgm:if>
          <dgm:else name="Name95">
            <dgm:constrLst>
              <dgm:constr type="tMarg" refType="primFontSz" fact="0.1"/>
              <dgm:constr type="bMarg" refType="primFontSz" fact="0.1"/>
              <dgm:constr type="lMarg" refType="primFontSz" fact="0.1"/>
            </dgm:constrLst>
          </dgm:else>
        </dgm:choose>
        <dgm:ruleLst>
          <dgm:rule type="primFontSz" val="5" fact="NaN" max="NaN"/>
        </dgm:ruleLst>
      </dgm:layoutNode>
      <dgm:layoutNode name="line5" styleLbl="callout">
        <dgm:alg type="sp"/>
        <dgm:shape xmlns:r="http://schemas.openxmlformats.org/officeDocument/2006/relationships" type="line" r:blip="">
          <dgm:adjLst/>
        </dgm:shape>
        <dgm:presOf/>
        <dgm:constrLst/>
        <dgm:ruleLst/>
      </dgm:layoutNode>
      <dgm:layoutNode name="d5" styleLbl="callout">
        <dgm:alg type="sp"/>
        <dgm:choose name="Name96">
          <dgm:if name="Name97" func="var" arg="dir" op="equ" val="norm">
            <dgm:shape xmlns:r="http://schemas.openxmlformats.org/officeDocument/2006/relationships" rot="90" type="line" r:blip="">
              <dgm:adjLst/>
            </dgm:shape>
          </dgm:if>
          <dgm:else name="Name98">
            <dgm:shape xmlns:r="http://schemas.openxmlformats.org/officeDocument/2006/relationships" rot="180" type="line" r:blip="">
              <dgm:adjLst/>
            </dgm:shape>
          </dgm:else>
        </dgm:choose>
        <dgm:presOf/>
        <dgm:constrLst/>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target3">
  <dgm:title val=""/>
  <dgm:desc val=""/>
  <dgm:catLst>
    <dgm:cat type="relationship" pri="11000"/>
    <dgm:cat type="list" pri="22000"/>
    <dgm:cat type="convert"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tyleData>
  <dgm:clr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clrData>
  <dgm:layoutNode name="Name0">
    <dgm:varLst>
      <dgm:chMax val="7"/>
      <dgm:dir/>
      <dgm:animLvl val="lvl"/>
      <dgm:resizeHandles val="exact"/>
    </dgm:varLst>
    <dgm:alg type="composite"/>
    <dgm:shape xmlns:r="http://schemas.openxmlformats.org/officeDocument/2006/relationships" r:blip="">
      <dgm:adjLst/>
    </dgm:shape>
    <dgm:presOf/>
    <dgm:choose name="Name1">
      <dgm:if name="Name2" func="var" arg="dir" op="equ" val="norm">
        <dgm:choose name="Name3">
          <dgm:if name="Name4" axis="ch" ptType="node" func="cnt" op="equ" val="1">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rect1ParTx" refType="r" refFor="ch" refForName="space"/>
              <dgm:constr type="w" for="ch" forName="rect1ParTx" refType="w" refFor="ch" refForName="rect1" fact="0.5"/>
              <dgm:constr type="t" for="ch" forName="rect1ParTx" refType="t" refFor="ch" refForName="rect1"/>
              <dgm:constr type="b" for="ch" forName="rect1ParTx" refType="b" refFor="ch" refForName="rect1"/>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5" axis="ch" ptType="node" func="cnt" op="equ" val="2">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rect2ParTx" refType="r" refFor="ch" refForName="space"/>
              <dgm:constr type="w" for="ch" forName="rect2ParTx" refType="w" refFor="ch" refForName="rect2" fact="0.5"/>
              <dgm:constr type="t" for="ch" forName="rect2ParTx" refType="t" refFor="ch" refForName="rect2"/>
              <dgm:constr type="b" for="ch" forName="rect2ParTx" refType="b" refFor="ch" refForName="rect2"/>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b" refFor="ch" refForName="rect2"/>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6" axis="ch" ptType="node" func="cnt" op="equ" val="3">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rect3ParTx" refType="r" refFor="ch" refForName="space"/>
              <dgm:constr type="w" for="ch" forName="rect3ParTx" refType="w" refFor="ch" refForName="rect3" fact="0.5"/>
              <dgm:constr type="t" for="ch" forName="rect3ParTx" refType="t" refFor="ch" refForName="rect3"/>
              <dgm:constr type="b" for="ch" forName="rect3ParTx" refType="b" refFor="ch" refForName="rect3"/>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b" refFor="ch" refForName="rect3"/>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7" axis="ch" ptType="node" func="cnt" op="equ" val="4">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rect4ParTx" refType="r" refFor="ch" refForName="space"/>
              <dgm:constr type="w" for="ch" forName="rect4ParTx" refType="w" refFor="ch" refForName="rect4" fact="0.5"/>
              <dgm:constr type="t" for="ch" forName="rect4ParTx" refType="t" refFor="ch" refForName="rect4"/>
              <dgm:constr type="b" for="ch" forName="rect4ParTx" refType="b" refFor="ch" refForName="rect4"/>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b" refFor="ch" refForName="rect4"/>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8" axis="ch" ptType="node" func="cnt" op="equ" val="5">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rect5ParTx" refType="r" refFor="ch" refForName="space"/>
              <dgm:constr type="w" for="ch" forName="rect5ParTx" refType="w" refFor="ch" refForName="rect5" fact="0.5"/>
              <dgm:constr type="t" for="ch" forName="rect5ParTx" refType="t" refFor="ch" refForName="rect5"/>
              <dgm:constr type="b" for="ch" forName="rect5ParTx" refType="b" refFor="ch" refForName="rect5"/>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b" refFor="ch" refForName="rect5"/>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9" axis="ch" ptType="node" func="cnt" op="equ" val="6">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rect6ParTx" refType="r" refFor="ch" refForName="space"/>
              <dgm:constr type="w" for="ch" forName="rect6ParTx" refType="w" refFor="ch" refForName="rect6" fact="0.5"/>
              <dgm:constr type="t" for="ch" forName="rect6ParTx" refType="t" refFor="ch" refForName="rect6"/>
              <dgm:constr type="b" for="ch" forName="rect6ParTx" refType="b" refFor="ch" refForName="rect6"/>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b" refFor="ch" refForName="rect6"/>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10" axis="ch" ptType="node" func="cnt" op="gte" val="7">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l"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l" for="ch" forName="rect7" refType="r" refFor="ch" refForName="space"/>
              <dgm:constr type="r" for="ch" forName="rect7" refType="w"/>
              <dgm:constr type="h" for="ch" forName="rect7" refType="h" refFor="ch" refForName="circle7"/>
              <dgm:constr type="hOff" for="ch" forName="rect7" refType="hOff" refFor="ch" refForName="circle7"/>
              <dgm:constr type="b" for="ch" forName="rect7" refType="b" refFor="ch" refForName="circle7"/>
              <dgm:constr type="l" for="ch" forName="rect7ParTx" refType="r" refFor="ch" refForName="space"/>
              <dgm:constr type="w" for="ch" forName="rect7ParTx" refType="w" refFor="ch" refForName="rect7" fact="0.5"/>
              <dgm:constr type="t" for="ch" forName="rect7ParTx" refType="t" refFor="ch" refForName="rect7"/>
              <dgm:constr type="b" for="ch" forName="rect7ParTx" refType="b" refFor="ch" refForName="rect7"/>
              <dgm:constr type="l" for="ch" forName="rect7ChTx" refType="r" refFor="ch" refForName="rect7ParTx"/>
              <dgm:constr type="w" for="ch" forName="rect7ChTx" refType="w" refFor="ch" refForName="rect7ParTx"/>
              <dgm:constr type="t" for="ch" forName="rect7ChTx" refType="t" refFor="ch" refForName="rect7ParTx"/>
              <dgm:constr type="b" for="ch" forName="rect7ChTx" refType="b" refFor="ch" refForName="rect7ParTx"/>
              <dgm:constr type="l" for="ch" forName="rect7ParTxNoCh" refType="r" refFor="ch" refForName="space"/>
              <dgm:constr type="w" for="ch" forName="rect7ParTxNoCh" refType="w" refFor="ch" refForName="rect7"/>
              <dgm:constr type="t" for="ch" forName="rect7ParTxNoCh" refType="t" refFor="ch" refForName="rect7"/>
              <dgm:constr type="b" for="ch" forName="rect7ParTxNoCh" refType="b" refFor="ch" refForName="rect7"/>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l" for="ch" forName="rect6ParTx" refType="r" refFor="ch" refForName="space"/>
              <dgm:constr type="w" for="ch" forName="rect6ParTx" refType="w" refFor="ch" refForName="rect6" fact="0.5"/>
              <dgm:constr type="t" for="ch" forName="rect6ParTx" refType="t" refFor="ch" refForName="rect6"/>
              <dgm:constr type="b" for="ch" forName="rect6ParTx" refType="t" refFor="ch" refForName="rect7"/>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11">
            <dgm:constrLst/>
          </dgm:else>
        </dgm:choose>
      </dgm:if>
      <dgm:else name="Name12">
        <dgm:choose name="Name13">
          <dgm:if name="Name14" axis="ch" ptType="node" func="cnt" op="equ" val="1">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r" for="ch" forName="rect1ParTx" refType="l" refFor="ch" refForName="space"/>
              <dgm:constr type="w" for="ch" forName="rect1ParTx" refType="w" refFor="ch" refForName="rect1" fact="0.5"/>
              <dgm:constr type="t" for="ch" forName="rect1ParTx" refType="t" refFor="ch" refForName="rect1"/>
              <dgm:constr type="b" for="ch" forName="rect1ParTx" refType="b" refFor="ch" refForName="rect1"/>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15" axis="ch" ptType="node" func="cnt" op="equ" val="2">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r" for="ch" forName="rect2ParTx" refType="l" refFor="ch" refForName="space"/>
              <dgm:constr type="w" for="ch" forName="rect2ParTx" refType="w" refFor="ch" refForName="rect2" fact="0.5"/>
              <dgm:constr type="t" for="ch" forName="rect2ParTx" refType="t" refFor="ch" refForName="rect2"/>
              <dgm:constr type="b" for="ch" forName="rect2ParTx" refType="b" refFor="ch" refForName="rect2"/>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b" refFor="ch" refForName="rect2"/>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16" axis="ch" ptType="node" func="cnt" op="equ" val="3">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r" for="ch" forName="rect3ParTx" refType="l" refFor="ch" refForName="space"/>
              <dgm:constr type="w" for="ch" forName="rect3ParTx" refType="w" refFor="ch" refForName="rect3" fact="0.5"/>
              <dgm:constr type="t" for="ch" forName="rect3ParTx" refType="t" refFor="ch" refForName="rect3"/>
              <dgm:constr type="b" for="ch" forName="rect3ParTx" refType="b" refFor="ch" refForName="rect3"/>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b" refFor="ch" refForName="rect3"/>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17" axis="ch" ptType="node" func="cnt" op="equ" val="4">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r" for="ch" forName="rect4ParTx" refType="l" refFor="ch" refForName="space"/>
              <dgm:constr type="w" for="ch" forName="rect4ParTx" refType="w" refFor="ch" refForName="rect4" fact="0.5"/>
              <dgm:constr type="t" for="ch" forName="rect4ParTx" refType="t" refFor="ch" refForName="rect4"/>
              <dgm:constr type="b" for="ch" forName="rect4ParTx" refType="b" refFor="ch" refForName="rect4"/>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b" refFor="ch" refForName="rect4"/>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18" axis="ch" ptType="node" func="cnt" op="equ" val="5">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r" for="ch" forName="rect5ParTx" refType="l" refFor="ch" refForName="space"/>
              <dgm:constr type="w" for="ch" forName="rect5ParTx" refType="w" refFor="ch" refForName="rect5" fact="0.5"/>
              <dgm:constr type="t" for="ch" forName="rect5ParTx" refType="t" refFor="ch" refForName="rect5"/>
              <dgm:constr type="b" for="ch" forName="rect5ParTx" refType="b" refFor="ch" refForName="rect5"/>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b" refFor="ch" refForName="rect5"/>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19" axis="ch" ptType="node" func="cnt" op="equ" val="6">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r" for="ch" forName="rect6ParTx" refType="l" refFor="ch" refForName="space"/>
              <dgm:constr type="w" for="ch" forName="rect6ParTx" refType="w" refFor="ch" refForName="rect6" fact="0.5"/>
              <dgm:constr type="t" for="ch" forName="rect6ParTx" refType="t" refFor="ch" refForName="rect6"/>
              <dgm:constr type="b" for="ch" forName="rect6ParTx" refType="b" refFor="ch" refForName="rect6"/>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b" refFor="ch" refForName="rect6"/>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20" axis="ch" ptType="node" func="cnt" op="gte" val="7">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r"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r" for="ch" forName="rect7" refType="l" refFor="ch" refForName="space"/>
              <dgm:constr type="l" for="ch" forName="rect7"/>
              <dgm:constr type="h" for="ch" forName="rect7" refType="h" refFor="ch" refForName="circle7"/>
              <dgm:constr type="hOff" for="ch" forName="rect7" refType="hOff" refFor="ch" refForName="circle7"/>
              <dgm:constr type="b" for="ch" forName="rect7" refType="b" refFor="ch" refForName="circle7"/>
              <dgm:constr type="r" for="ch" forName="rect7ParTx" refType="l" refFor="ch" refForName="space"/>
              <dgm:constr type="w" for="ch" forName="rect7ParTx" refType="w" refFor="ch" refForName="rect7" fact="0.5"/>
              <dgm:constr type="t" for="ch" forName="rect7ParTx" refType="t" refFor="ch" refForName="rect7"/>
              <dgm:constr type="b" for="ch" forName="rect7ParTx" refType="b" refFor="ch" refForName="rect7"/>
              <dgm:constr type="r" for="ch" forName="rect7ChTx" refType="l" refFor="ch" refForName="rect7ParTx"/>
              <dgm:constr type="w" for="ch" forName="rect7ChTx" refType="w" refFor="ch" refForName="rect7ParTx"/>
              <dgm:constr type="t" for="ch" forName="rect7ChTx" refType="t" refFor="ch" refForName="rect7ParTx"/>
              <dgm:constr type="b" for="ch" forName="rect7ChTx" refType="b" refFor="ch" refForName="rect7ParTx"/>
              <dgm:constr type="r" for="ch" forName="rect7ParTxNoCh" refType="l" refFor="ch" refForName="space"/>
              <dgm:constr type="w" for="ch" forName="rect7ParTxNoCh" refType="w" refFor="ch" refForName="rect7"/>
              <dgm:constr type="t" for="ch" forName="rect7ParTxNoCh" refType="t" refFor="ch" refForName="rect7"/>
              <dgm:constr type="b" for="ch" forName="rect7ParTxNoCh" refType="b" refFor="ch" refForName="rect7"/>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r" for="ch" forName="rect6ParTx" refType="l" refFor="ch" refForName="space"/>
              <dgm:constr type="w" for="ch" forName="rect6ParTx" refType="w" refFor="ch" refForName="rect6" fact="0.5"/>
              <dgm:constr type="t" for="ch" forName="rect6ParTx" refType="t" refFor="ch" refForName="rect6"/>
              <dgm:constr type="b" for="ch" forName="rect6ParTx" refType="t" refFor="ch" refForName="rect7"/>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21">
            <dgm:constrLst/>
          </dgm:else>
        </dgm:choose>
      </dgm:else>
    </dgm:choose>
    <dgm:ruleLst/>
    <dgm:forEach name="Name22" axis="ch" ptType="node" cnt="1">
      <dgm:layoutNode name="circle1" styleLbl="node1">
        <dgm:alg type="sp"/>
        <dgm:choose name="Name23">
          <dgm:if name="Name24" func="var" arg="dir" op="equ" val="norm">
            <dgm:shape xmlns:r="http://schemas.openxmlformats.org/officeDocument/2006/relationships" type="pie" r:blip="">
              <dgm:adjLst>
                <dgm:adj idx="1" val="90"/>
                <dgm:adj idx="2" val="270"/>
              </dgm:adjLst>
            </dgm:shape>
          </dgm:if>
          <dgm:else name="Name25">
            <dgm:shape xmlns:r="http://schemas.openxmlformats.org/officeDocument/2006/relationships" type="pie" r:blip="">
              <dgm:adjLst>
                <dgm:adj idx="1" val="270"/>
                <dgm:adj idx="2" val="90"/>
              </dgm:adjLst>
            </dgm:shape>
          </dgm:else>
        </dgm:choose>
        <dgm:presOf/>
        <dgm:constrLst/>
        <dgm:ruleLst/>
      </dgm:layoutNode>
      <dgm:layoutNode name="space">
        <dgm:alg type="sp"/>
        <dgm:shape xmlns:r="http://schemas.openxmlformats.org/officeDocument/2006/relationships" r:blip="">
          <dgm:adjLst/>
        </dgm:shape>
        <dgm:presOf/>
        <dgm:constrLst/>
        <dgm:ruleLst/>
      </dgm:layoutNode>
      <dgm:layoutNode name="rect1" styleLbl="alignAcc1">
        <dgm:alg type="sp"/>
        <dgm:shape xmlns:r="http://schemas.openxmlformats.org/officeDocument/2006/relationships" type="rect" r:blip="">
          <dgm:adjLst/>
        </dgm:shape>
        <dgm:presOf axis="self"/>
        <dgm:constrLst/>
        <dgm:ruleLst/>
      </dgm:layoutNode>
    </dgm:forEach>
    <dgm:forEach name="Name26" axis="ch" ptType="node" st="2" cnt="1">
      <dgm:layoutNode name="vertSpace2">
        <dgm:alg type="sp"/>
        <dgm:shape xmlns:r="http://schemas.openxmlformats.org/officeDocument/2006/relationships" type="rect" r:blip="" hideGeom="1">
          <dgm:adjLst/>
        </dgm:shape>
        <dgm:presOf/>
        <dgm:constrLst/>
        <dgm:ruleLst/>
      </dgm:layoutNode>
      <dgm:layoutNode name="circle2" styleLbl="node1">
        <dgm:alg type="sp"/>
        <dgm:choose name="Name27">
          <dgm:if name="Name28" func="var" arg="dir" op="equ" val="norm">
            <dgm:shape xmlns:r="http://schemas.openxmlformats.org/officeDocument/2006/relationships" type="pie" r:blip="">
              <dgm:adjLst>
                <dgm:adj idx="1" val="90"/>
                <dgm:adj idx="2" val="270"/>
              </dgm:adjLst>
            </dgm:shape>
          </dgm:if>
          <dgm:else name="Name29">
            <dgm:shape xmlns:r="http://schemas.openxmlformats.org/officeDocument/2006/relationships" type="pie" r:blip="">
              <dgm:adjLst>
                <dgm:adj idx="1" val="270"/>
                <dgm:adj idx="2" val="90"/>
              </dgm:adjLst>
            </dgm:shape>
          </dgm:else>
        </dgm:choose>
        <dgm:presOf/>
        <dgm:constrLst/>
        <dgm:ruleLst/>
      </dgm:layoutNode>
      <dgm:layoutNode name="rect2" styleLbl="alignAcc1">
        <dgm:alg type="sp"/>
        <dgm:shape xmlns:r="http://schemas.openxmlformats.org/officeDocument/2006/relationships" type="rect" r:blip="">
          <dgm:adjLst/>
        </dgm:shape>
        <dgm:presOf axis="self"/>
        <dgm:constrLst/>
        <dgm:ruleLst/>
      </dgm:layoutNode>
    </dgm:forEach>
    <dgm:forEach name="Name30" axis="ch" ptType="node" st="3" cnt="1">
      <dgm:layoutNode name="vertSpace3">
        <dgm:alg type="sp"/>
        <dgm:shape xmlns:r="http://schemas.openxmlformats.org/officeDocument/2006/relationships" type="rect" r:blip="" hideGeom="1">
          <dgm:adjLst/>
        </dgm:shape>
        <dgm:presOf/>
        <dgm:constrLst/>
        <dgm:ruleLst/>
      </dgm:layoutNode>
      <dgm:layoutNode name="circle3" styleLbl="node1">
        <dgm:alg type="sp"/>
        <dgm:choose name="Name31">
          <dgm:if name="Name32" func="var" arg="dir" op="equ" val="norm">
            <dgm:shape xmlns:r="http://schemas.openxmlformats.org/officeDocument/2006/relationships" type="pie" r:blip="">
              <dgm:adjLst>
                <dgm:adj idx="1" val="90"/>
                <dgm:adj idx="2" val="270"/>
              </dgm:adjLst>
            </dgm:shape>
          </dgm:if>
          <dgm:else name="Name33">
            <dgm:shape xmlns:r="http://schemas.openxmlformats.org/officeDocument/2006/relationships" type="pie" r:blip="">
              <dgm:adjLst>
                <dgm:adj idx="1" val="270"/>
                <dgm:adj idx="2" val="90"/>
              </dgm:adjLst>
            </dgm:shape>
          </dgm:else>
        </dgm:choose>
        <dgm:presOf/>
        <dgm:constrLst/>
        <dgm:ruleLst/>
      </dgm:layoutNode>
      <dgm:layoutNode name="rect3" styleLbl="alignAcc1">
        <dgm:alg type="sp"/>
        <dgm:shape xmlns:r="http://schemas.openxmlformats.org/officeDocument/2006/relationships" type="rect" r:blip="">
          <dgm:adjLst/>
        </dgm:shape>
        <dgm:presOf axis="self"/>
        <dgm:constrLst/>
        <dgm:ruleLst/>
      </dgm:layoutNode>
    </dgm:forEach>
    <dgm:forEach name="Name34" axis="ch" ptType="node" st="4" cnt="1">
      <dgm:layoutNode name="vertSpace4">
        <dgm:alg type="sp"/>
        <dgm:shape xmlns:r="http://schemas.openxmlformats.org/officeDocument/2006/relationships" type="rect" r:blip="" hideGeom="1">
          <dgm:adjLst/>
        </dgm:shape>
        <dgm:presOf/>
        <dgm:constrLst/>
        <dgm:ruleLst/>
      </dgm:layoutNode>
      <dgm:layoutNode name="circle4" styleLbl="node1">
        <dgm:alg type="sp"/>
        <dgm:choose name="Name35">
          <dgm:if name="Name36" func="var" arg="dir" op="equ" val="norm">
            <dgm:shape xmlns:r="http://schemas.openxmlformats.org/officeDocument/2006/relationships" type="pie" r:blip="">
              <dgm:adjLst>
                <dgm:adj idx="1" val="90"/>
                <dgm:adj idx="2" val="270"/>
              </dgm:adjLst>
            </dgm:shape>
          </dgm:if>
          <dgm:else name="Name37">
            <dgm:shape xmlns:r="http://schemas.openxmlformats.org/officeDocument/2006/relationships" type="pie" r:blip="">
              <dgm:adjLst>
                <dgm:adj idx="1" val="270"/>
                <dgm:adj idx="2" val="90"/>
              </dgm:adjLst>
            </dgm:shape>
          </dgm:else>
        </dgm:choose>
        <dgm:presOf/>
        <dgm:constrLst/>
        <dgm:ruleLst/>
      </dgm:layoutNode>
      <dgm:layoutNode name="rect4" styleLbl="alignAcc1">
        <dgm:alg type="sp"/>
        <dgm:shape xmlns:r="http://schemas.openxmlformats.org/officeDocument/2006/relationships" type="rect" r:blip="">
          <dgm:adjLst/>
        </dgm:shape>
        <dgm:presOf axis="self"/>
        <dgm:constrLst/>
        <dgm:ruleLst/>
      </dgm:layoutNode>
    </dgm:forEach>
    <dgm:forEach name="Name38" axis="ch" ptType="node" st="5" cnt="1">
      <dgm:layoutNode name="vertSpace5">
        <dgm:alg type="sp"/>
        <dgm:shape xmlns:r="http://schemas.openxmlformats.org/officeDocument/2006/relationships" type="rect" r:blip="" hideGeom="1">
          <dgm:adjLst/>
        </dgm:shape>
        <dgm:presOf/>
        <dgm:constrLst/>
        <dgm:ruleLst/>
      </dgm:layoutNode>
      <dgm:layoutNode name="circle5" styleLbl="node1">
        <dgm:alg type="sp"/>
        <dgm:choose name="Name39">
          <dgm:if name="Name40" func="var" arg="dir" op="equ" val="norm">
            <dgm:shape xmlns:r="http://schemas.openxmlformats.org/officeDocument/2006/relationships" type="pie" r:blip="">
              <dgm:adjLst>
                <dgm:adj idx="1" val="90"/>
                <dgm:adj idx="2" val="270"/>
              </dgm:adjLst>
            </dgm:shape>
          </dgm:if>
          <dgm:else name="Name41">
            <dgm:shape xmlns:r="http://schemas.openxmlformats.org/officeDocument/2006/relationships" type="pie" r:blip="">
              <dgm:adjLst>
                <dgm:adj idx="1" val="270"/>
                <dgm:adj idx="2" val="90"/>
              </dgm:adjLst>
            </dgm:shape>
          </dgm:else>
        </dgm:choose>
        <dgm:presOf/>
        <dgm:constrLst/>
        <dgm:ruleLst/>
      </dgm:layoutNode>
      <dgm:layoutNode name="rect5" styleLbl="alignAcc1">
        <dgm:alg type="sp"/>
        <dgm:shape xmlns:r="http://schemas.openxmlformats.org/officeDocument/2006/relationships" type="rect" r:blip="">
          <dgm:adjLst/>
        </dgm:shape>
        <dgm:presOf axis="self"/>
        <dgm:constrLst/>
        <dgm:ruleLst/>
      </dgm:layoutNode>
    </dgm:forEach>
    <dgm:forEach name="Name42" axis="ch" ptType="node" st="6" cnt="1">
      <dgm:layoutNode name="vertSpace6">
        <dgm:alg type="sp"/>
        <dgm:shape xmlns:r="http://schemas.openxmlformats.org/officeDocument/2006/relationships" type="rect" r:blip="" hideGeom="1">
          <dgm:adjLst/>
        </dgm:shape>
        <dgm:presOf/>
        <dgm:constrLst/>
        <dgm:ruleLst/>
      </dgm:layoutNode>
      <dgm:layoutNode name="circle6" styleLbl="node1">
        <dgm:alg type="sp"/>
        <dgm:choose name="Name43">
          <dgm:if name="Name44" func="var" arg="dir" op="equ" val="norm">
            <dgm:shape xmlns:r="http://schemas.openxmlformats.org/officeDocument/2006/relationships" type="pie" r:blip="">
              <dgm:adjLst>
                <dgm:adj idx="1" val="90"/>
                <dgm:adj idx="2" val="270"/>
              </dgm:adjLst>
            </dgm:shape>
          </dgm:if>
          <dgm:else name="Name45">
            <dgm:shape xmlns:r="http://schemas.openxmlformats.org/officeDocument/2006/relationships" type="pie" r:blip="">
              <dgm:adjLst>
                <dgm:adj idx="1" val="270"/>
                <dgm:adj idx="2" val="90"/>
              </dgm:adjLst>
            </dgm:shape>
          </dgm:else>
        </dgm:choose>
        <dgm:presOf/>
        <dgm:constrLst/>
        <dgm:ruleLst/>
      </dgm:layoutNode>
      <dgm:layoutNode name="rect6" styleLbl="alignAcc1">
        <dgm:alg type="sp"/>
        <dgm:shape xmlns:r="http://schemas.openxmlformats.org/officeDocument/2006/relationships" type="rect" r:blip="">
          <dgm:adjLst/>
        </dgm:shape>
        <dgm:presOf axis="self"/>
        <dgm:constrLst/>
        <dgm:ruleLst/>
      </dgm:layoutNode>
    </dgm:forEach>
    <dgm:forEach name="Name46" axis="ch" ptType="node" st="7" cnt="1">
      <dgm:layoutNode name="vertSpace7">
        <dgm:alg type="sp"/>
        <dgm:shape xmlns:r="http://schemas.openxmlformats.org/officeDocument/2006/relationships" type="rect" r:blip="" hideGeom="1">
          <dgm:adjLst/>
        </dgm:shape>
        <dgm:presOf/>
        <dgm:constrLst/>
        <dgm:ruleLst/>
      </dgm:layoutNode>
      <dgm:layoutNode name="circle7" styleLbl="node1">
        <dgm:alg type="sp"/>
        <dgm:choose name="Name47">
          <dgm:if name="Name48" func="var" arg="dir" op="equ" val="norm">
            <dgm:shape xmlns:r="http://schemas.openxmlformats.org/officeDocument/2006/relationships" type="pie" r:blip="">
              <dgm:adjLst>
                <dgm:adj idx="1" val="90"/>
                <dgm:adj idx="2" val="270"/>
              </dgm:adjLst>
            </dgm:shape>
          </dgm:if>
          <dgm:else name="Name49">
            <dgm:shape xmlns:r="http://schemas.openxmlformats.org/officeDocument/2006/relationships" type="pie" r:blip="">
              <dgm:adjLst>
                <dgm:adj idx="1" val="270"/>
                <dgm:adj idx="2" val="90"/>
              </dgm:adjLst>
            </dgm:shape>
          </dgm:else>
        </dgm:choose>
        <dgm:presOf/>
        <dgm:constrLst/>
        <dgm:ruleLst/>
      </dgm:layoutNode>
      <dgm:layoutNode name="rect7" styleLbl="alignAcc1">
        <dgm:alg type="sp"/>
        <dgm:shape xmlns:r="http://schemas.openxmlformats.org/officeDocument/2006/relationships" type="rect" r:blip="">
          <dgm:adjLst/>
        </dgm:shape>
        <dgm:presOf axis="self"/>
        <dgm:constrLst/>
        <dgm:ruleLst/>
      </dgm:layoutNode>
    </dgm:forEach>
    <dgm:forEach name="Name50" axis="ch" ptType="node" cnt="1">
      <dgm:choose name="Name51">
        <dgm:if name="Name52" axis="root des" ptType="all node" func="maxDepth" op="gte" val="2">
          <dgm:layoutNode name="rect1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3">
          <dgm:layoutNode name="rect1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4" axis="ch" ptType="node" st="2" cnt="1">
      <dgm:choose name="Name55">
        <dgm:if name="Name56" axis="root des" ptType="all node" func="maxDepth" op="gte" val="2">
          <dgm:layoutNode name="rect2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2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7">
          <dgm:layoutNode name="rect2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8" axis="ch" ptType="node" st="3" cnt="1">
      <dgm:choose name="Name59">
        <dgm:if name="Name60" axis="root des" ptType="all node" func="maxDepth" op="gte" val="2">
          <dgm:layoutNode name="rect3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3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1">
          <dgm:layoutNode name="rect3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2" axis="ch" ptType="node" st="4" cnt="1">
      <dgm:choose name="Name63">
        <dgm:if name="Name64" axis="root des" ptType="all node" func="maxDepth" op="gte" val="2">
          <dgm:layoutNode name="rect4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4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5">
          <dgm:layoutNode name="rect4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6" axis="ch" ptType="node" st="5" cnt="1">
      <dgm:choose name="Name67">
        <dgm:if name="Name68" axis="root des" ptType="all node" func="maxDepth" op="gte" val="2">
          <dgm:layoutNode name="rect5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5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9">
          <dgm:layoutNode name="rect5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0" axis="ch" ptType="node" st="6" cnt="1">
      <dgm:choose name="Name71">
        <dgm:if name="Name72" axis="root des" ptType="all node" func="maxDepth" op="gte" val="2">
          <dgm:layoutNode name="rect6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6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3">
          <dgm:layoutNode name="rect6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4" axis="ch" ptType="node" st="7" cnt="1">
      <dgm:choose name="Name75">
        <dgm:if name="Name76" axis="root des" ptType="all node" func="maxDepth" op="gte" val="2">
          <dgm:layoutNode name="rect7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7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7">
          <dgm:layoutNode name="rect7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target1">
  <dgm:title val=""/>
  <dgm:desc val=""/>
  <dgm:catLst>
    <dgm:cat type="relationship" pri="25000"/>
    <dgm:cat type="convert" pri="2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ite">
    <dgm:varLst>
      <dgm:chMax val="5"/>
      <dgm:dir/>
      <dgm:resizeHandles val="exact"/>
    </dgm:varLst>
    <dgm:alg type="composite">
      <dgm:param type="ar" val="1.25"/>
    </dgm:alg>
    <dgm:shape xmlns:r="http://schemas.openxmlformats.org/officeDocument/2006/relationships" r:blip="">
      <dgm:adjLst/>
    </dgm:shape>
    <dgm:presOf/>
    <dgm:choose name="Name0">
      <dgm:if name="Name1" func="var" arg="dir" op="equ" val="norm">
        <dgm:choose name="Name2">
          <dgm:if name="Name3" axis="ch" ptType="node" func="cnt" op="equ" val="0">
            <dgm:constrLst/>
          </dgm:if>
          <dgm:if name="Name4" axis="ch" ptType="node" func="cnt" op="equ" val="1">
            <dgm:constrLst>
              <dgm:constr type="primFontSz" for="des" ptType="node" op="equ" val="65"/>
              <dgm:constr type="w" for="ch" forName="circle1" refType="w" fact="0.6"/>
              <dgm:constr type="h" for="ch" forName="circle1" refType="w" refFor="ch" refForName="circle1"/>
              <dgm:constr type="ctrX" for="ch" forName="circle1" refType="w" fact="0.3"/>
              <dgm:constr type="ctrY" for="ch" forName="circle1" refType="h" fact="0.625"/>
              <dgm:constr type="w" for="ch" forName="text1" refType="w" fact="0.3"/>
              <dgm:constr type="h" for="ch" forName="text1" refType="h" fact="0.3125"/>
              <dgm:constr type="r" for="ch" forName="text1" refType="w"/>
              <dgm:constr type="t" for="ch" forName="text1"/>
              <dgm:constr type="l" for="ch" forName="line1" refType="w" fact="0.625"/>
              <dgm:constr type="ctrY" for="ch" forName="line1" refType="ctrY" refFor="ch" refForName="text1"/>
              <dgm:constr type="r" for="ch" forName="line1" refType="l" refFor="ch" refForName="text1"/>
              <dgm:constr type="h" for="ch" forName="line1"/>
              <dgm:constr type="l" for="ch" forName="d1" refType="w" fact="0.3"/>
              <dgm:constr type="b" for="ch" forName="d1" refType="h" fact="0.625"/>
              <dgm:constr type="w" for="ch" forName="d1" refType="w" fact="0.32475"/>
              <dgm:constr type="h" for="ch" forName="d1" refType="h" fact="0.469"/>
            </dgm:constrLst>
          </dgm:if>
          <dgm:if name="Name5" axis="ch" ptType="node" func="cnt" op="equ" val="2">
            <dgm:constrLst>
              <dgm:constr type="primFontSz" for="des" ptType="node" op="equ" val="65"/>
              <dgm:constr type="w" for="ch" forName="circle1" refType="w" fact="0.2"/>
              <dgm:constr type="h" for="ch" forName="circle1" refType="w" refFor="ch" refForName="circle1"/>
              <dgm:constr type="ctrX" for="ch" forName="circle1" refType="w" fact="0.3"/>
              <dgm:constr type="ctrY" for="ch" forName="circle1" refType="h" fact="0.625"/>
              <dgm:constr type="w" for="ch" forName="text1" refType="w" fact="0.3"/>
              <dgm:constr type="h" for="ch" forName="text1" refType="h" fact="0.3125"/>
              <dgm:constr type="r" for="ch" forName="text1" refType="w"/>
              <dgm:constr type="t" for="ch" forName="text1"/>
              <dgm:constr type="l" for="ch" forName="line1" refType="w" fact="0.625"/>
              <dgm:constr type="ctrY" for="ch" forName="line1" refType="ctrY" refFor="ch" refForName="text1"/>
              <dgm:constr type="w" for="ch" forName="line1" refType="w" fact="0.075"/>
              <dgm:constr type="h" for="ch" forName="line1"/>
              <dgm:constr type="l" for="ch" forName="d1" refType="w" fact="0.3"/>
              <dgm:constr type="b" for="ch" forName="d1" refType="h" fact="0.625"/>
              <dgm:constr type="w" for="ch" forName="d1" refType="w" fact="0.32475"/>
              <dgm:constr type="h" for="ch" forName="d1" refType="h" fact="0.469"/>
              <dgm:constr type="w" for="ch" forName="circle2" refType="w" fact="0.6"/>
              <dgm:constr type="h" for="ch" forName="circle2" refType="w" refFor="ch" refForName="circle2"/>
              <dgm:constr type="ctrX" for="ch" forName="circle2" refType="w" fact="0.3"/>
              <dgm:constr type="ctrY" for="ch" forName="circle2" refType="h" fact="0.625"/>
              <dgm:constr type="w" for="ch" forName="text2" refType="w" fact="0.3"/>
              <dgm:constr type="h" for="ch" forName="text2" refType="h" fact="0.3125"/>
              <dgm:constr type="r" for="ch" forName="text2" refType="w"/>
              <dgm:constr type="t" for="ch" forName="text2" refType="b" refFor="ch" refForName="text1"/>
              <dgm:constr type="l" for="ch" forName="line2" refType="w" fact="0.625"/>
              <dgm:constr type="ctrY" for="ch" forName="line2" refType="ctrY" refFor="ch" refForName="text2"/>
              <dgm:constr type="w" for="ch" forName="line2" refType="w" fact="0.075"/>
              <dgm:constr type="h" for="ch" forName="line2"/>
              <dgm:constr type="l" for="ch" forName="d2" refType="w" fact="0.44325"/>
              <dgm:constr type="b" for="ch" forName="d2" refType="h" fact="0.7975"/>
              <dgm:constr type="w" for="ch" forName="d2" refType="w" fact="0.1815"/>
              <dgm:constr type="h" for="ch" forName="d2" refType="h" fact="0.3283"/>
            </dgm:constrLst>
          </dgm:if>
          <dgm:if name="Name6" axis="ch" ptType="node" func="cnt" op="equ" val="3">
            <dgm:constrLst>
              <dgm:constr type="primFontSz" for="des" ptType="node" op="equ" val="65"/>
              <dgm:constr type="w" for="ch" forName="circle1" refType="w" fact="0.12"/>
              <dgm:constr type="h" for="ch" forName="circle1" refType="w" refFor="ch" refForName="circle1"/>
              <dgm:constr type="ctrX" for="ch" forName="circle1" refType="w" fact="0.3"/>
              <dgm:constr type="ctrY" for="ch" forName="circle1" refType="h" fact="0.625"/>
              <dgm:constr type="w" for="ch" forName="text1" refType="w" fact="0.3"/>
              <dgm:constr type="h" for="ch" forName="text1" refType="h" fact="0.21875"/>
              <dgm:constr type="r" for="ch" forName="text1" refType="w"/>
              <dgm:constr type="t" for="ch" forName="text1"/>
              <dgm:constr type="l" for="ch" forName="line1" refType="w" fact="0.625"/>
              <dgm:constr type="ctrY" for="ch" forName="line1" refType="ctrY" refFor="ch" refForName="text1"/>
              <dgm:constr type="w" for="ch" forName="line1" refType="w" fact="0.075"/>
              <dgm:constr type="h" for="ch" forName="line1"/>
              <dgm:constr type="l" for="ch" forName="d1" refType="w" fact="0.3"/>
              <dgm:constr type="b" for="ch" forName="d1" refType="h" fact="0.625"/>
              <dgm:constr type="w" for="ch" forName="d1" refType="w" fact="0.3247"/>
              <dgm:constr type="h" for="ch" forName="d1" refType="h" fact="0.5155"/>
              <dgm:constr type="w" for="ch" forName="circle2" refType="w" fact="0.36"/>
              <dgm:constr type="h" for="ch" forName="circle2" refType="w" refFor="ch" refForName="circle2"/>
              <dgm:constr type="ctrX" for="ch" forName="circle2" refType="w" fact="0.3"/>
              <dgm:constr type="ctrY" for="ch" forName="circle2" refType="h" fact="0.625"/>
              <dgm:constr type="w" for="ch" forName="text2" refType="w" fact="0.3"/>
              <dgm:constr type="h" for="ch" forName="text2" refType="h" fact="0.21875"/>
              <dgm:constr type="r" for="ch" forName="text2" refType="w"/>
              <dgm:constr type="t" for="ch" forName="text2" refType="b" refFor="ch" refForName="text1"/>
              <dgm:constr type="l" for="ch" forName="line2" refType="w" fact="0.625"/>
              <dgm:constr type="ctrY" for="ch" forName="line2" refType="ctrY" refFor="ch" refForName="text2"/>
              <dgm:constr type="w" for="ch" forName="line2" refType="w" fact="0.075"/>
              <dgm:constr type="h" for="ch" forName="line2"/>
              <dgm:constr type="l" for="ch" forName="d2" refType="w" fact="0.386"/>
              <dgm:constr type="b" for="ch" forName="d2" refType="h" fact="0.72969"/>
              <dgm:constr type="w" for="ch" forName="d2" refType="w" fact="0.2387"/>
              <dgm:constr type="h" for="ch" forName="d2" refType="h" fact="0.4017"/>
              <dgm:constr type="w" for="ch" forName="circle3" refType="w" fact="0.6"/>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21875"/>
              <dgm:constr type="r" for="ch" forName="text3" refType="w"/>
              <dgm:constr type="t" for="ch" forName="text3" refType="b" refFor="ch" refForName="text2"/>
              <dgm:constr type="l" for="ch" forName="line3" refType="w" fact="0.625"/>
              <dgm:constr type="ctrY" for="ch" forName="line3" refType="ctrY" refFor="ch" refForName="text3"/>
              <dgm:constr type="w" for="ch" forName="line3" refType="w" fact="0.075"/>
              <dgm:constr type="h" for="ch" forName="line3"/>
              <dgm:constr type="l" for="ch" forName="d3" refType="w" fact="0.47175"/>
              <dgm:constr type="b" for="ch" forName="d3" refType="h" fact="0.83375"/>
              <dgm:constr type="w" for="ch" forName="d3" refType="w" fact="0.1527"/>
              <dgm:constr type="h" for="ch" forName="d3" refType="h" fact="0.287"/>
            </dgm:constrLst>
          </dgm:if>
          <dgm:if name="Name7" axis="ch" ptType="node" func="cnt" op="equ" val="4">
            <dgm:constrLst>
              <dgm:constr type="primFontSz" for="des" ptType="node" op="equ" val="65"/>
              <dgm:constr type="w" for="ch" forName="circle1" refType="w" fact="0.0857"/>
              <dgm:constr type="h" for="ch" forName="circle1" refType="w" refFor="ch" refForName="circle1"/>
              <dgm:constr type="ctrX" for="ch" forName="circle1" refType="w" fact="0.3"/>
              <dgm:constr type="ctrY" for="ch" forName="circle1" refType="h" fact="0.625"/>
              <dgm:constr type="w" for="ch" forName="text1" refType="w" fact="0.3"/>
              <dgm:constr type="h" for="ch" forName="text1" refType="h" fact="0.17938"/>
              <dgm:constr type="r" for="ch" forName="text1" refType="w"/>
              <dgm:constr type="t" for="ch" forName="text1"/>
              <dgm:constr type="l" for="ch" forName="line1" refType="w" fact="0.625"/>
              <dgm:constr type="ctrY" for="ch" forName="line1" refType="ctrY" refFor="ch" refForName="text1"/>
              <dgm:constr type="w" for="ch" forName="line1" refType="w" fact="0.075"/>
              <dgm:constr type="h" for="ch" forName="line1"/>
              <dgm:constr type="l" for="ch" forName="d1" refType="w" fact="0.295"/>
              <dgm:constr type="b" for="ch" forName="d1" refType="h" fact="0.62"/>
              <dgm:constr type="w" for="ch" forName="d1" refType="w" fact="0.33"/>
              <dgm:constr type="h" for="ch" forName="d1" refType="h" fact="0.53"/>
              <dgm:constr type="w" for="ch" forName="circle2" refType="w" fact="0.2571"/>
              <dgm:constr type="h" for="ch" forName="circle2" refType="w" refFor="ch" refForName="circle2"/>
              <dgm:constr type="ctrX" for="ch" forName="circle2" refType="w" fact="0.3"/>
              <dgm:constr type="ctrY" for="ch" forName="circle2" refType="h" fact="0.625"/>
              <dgm:constr type="w" for="ch" forName="text2" refType="w" fact="0.3"/>
              <dgm:constr type="h" for="ch" forName="text2" refType="h" fact="0.17938"/>
              <dgm:constr type="r" for="ch" forName="text2" refType="w"/>
              <dgm:constr type="t" for="ch" forName="text2" refType="b" refFor="ch" refForName="text1"/>
              <dgm:constr type="l" for="ch" forName="line2" refType="w" fact="0.625"/>
              <dgm:constr type="ctrY" for="ch" forName="line2" refType="ctrY" refFor="ch" refForName="text2"/>
              <dgm:constr type="w" for="ch" forName="line2" refType="w" fact="0.075"/>
              <dgm:constr type="h" for="ch" forName="line2"/>
              <dgm:constr type="l" for="ch" forName="d2" refType="w" fact="0.36625"/>
              <dgm:constr type="b" for="ch" forName="d2" refType="h" fact="0.70438"/>
              <dgm:constr type="w" for="ch" forName="d2" refType="w" fact="0.2585"/>
              <dgm:constr type="h" for="ch" forName="d2" refType="h" fact="0.43525"/>
              <dgm:constr type="w" for="ch" forName="circle3" refType="w" fact="0.4285"/>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17938"/>
              <dgm:constr type="r" for="ch" forName="text3" refType="w"/>
              <dgm:constr type="t" for="ch" forName="text3" refType="b" refFor="ch" refForName="text2"/>
              <dgm:constr type="l" for="ch" forName="line3" refType="w" fact="0.625"/>
              <dgm:constr type="ctrY" for="ch" forName="line3" refType="ctrY" refFor="ch" refForName="text3"/>
              <dgm:constr type="w" for="ch" forName="line3" refType="w" fact="0.075"/>
              <dgm:constr type="h" for="ch" forName="line3"/>
              <dgm:constr type="l" for="ch" forName="d3" refType="w" fact="0.4255"/>
              <dgm:constr type="b" for="ch" forName="d3" refType="h" fact="0.78031"/>
              <dgm:constr type="w" for="ch" forName="d3" refType="w" fact="0.1995"/>
              <dgm:constr type="h" for="ch" forName="d3" refType="h" fact="0.332"/>
              <dgm:constr type="w" for="ch" forName="circle4" refType="w" fact="0.6"/>
              <dgm:constr type="h" for="ch" forName="circle4" refType="w" refFor="ch" refForName="circle4"/>
              <dgm:constr type="ctrX" for="ch" forName="circle4" refType="ctrX" refFor="ch" refForName="circle1"/>
              <dgm:constr type="ctrY" for="ch" forName="circle4" refType="ctrY" refFor="ch" refForName="circle1"/>
              <dgm:constr type="w" for="ch" forName="text4" refType="w" fact="0.3"/>
              <dgm:constr type="h" for="ch" forName="text4" refType="h" fact="0.17938"/>
              <dgm:constr type="r" for="ch" forName="text4" refType="w"/>
              <dgm:constr type="t" for="ch" forName="text4" refType="b" refFor="ch" refForName="text3"/>
              <dgm:constr type="l" for="ch" forName="line4" refType="w" fact="0.625"/>
              <dgm:constr type="ctrY" for="ch" forName="line4" refType="ctrY" refFor="ch" refForName="text4"/>
              <dgm:constr type="w" for="ch" forName="line4" refType="w" fact="0.075"/>
              <dgm:constr type="h" for="ch" forName="line4"/>
              <dgm:constr type="l" for="ch" forName="d4" refType="w" fact="0.48525"/>
              <dgm:constr type="b" for="ch" forName="d4" refType="h" fact="0.85594"/>
              <dgm:constr type="w" for="ch" forName="d4" refType="w" fact="0.1394"/>
              <dgm:constr type="h" for="ch" forName="d4" refType="h" fact="0.2282"/>
            </dgm:constrLst>
          </dgm:if>
          <dgm:if name="Name8" axis="ch" ptType="node" func="cnt" op="gte" val="5">
            <dgm:constrLst>
              <dgm:constr type="primFontSz" for="des" ptType="node" op="equ" val="65"/>
              <dgm:constr type="w" for="ch" forName="circle1" refType="w" fact="0.0667"/>
              <dgm:constr type="h" for="ch" forName="circle1" refType="w" refFor="ch" refForName="circle1"/>
              <dgm:constr type="ctrX" for="ch" forName="circle1" refType="w" fact="0.3"/>
              <dgm:constr type="ctrY" for="ch" forName="circle1" refType="h" fact="0.625"/>
              <dgm:constr type="w" for="ch" forName="text1" refType="w" fact="0.3"/>
              <dgm:constr type="h" for="ch" forName="text1" refType="h" fact="0.1324"/>
              <dgm:constr type="r" for="ch" forName="text1" refType="w"/>
              <dgm:constr type="ctrY" for="ch" forName="text1" refType="h" fact="0.13"/>
              <dgm:constr type="l" for="ch" forName="line1" refType="w" fact="0.625"/>
              <dgm:constr type="ctrY" for="ch" forName="line1" refType="ctrY" refFor="ch" refForName="text1"/>
              <dgm:constr type="w" for="ch" forName="line1" refType="w" fact="0.075"/>
              <dgm:constr type="h" for="ch" forName="line1"/>
              <dgm:constr type="l" for="ch" forName="d1" refType="w" fact="0.3"/>
              <dgm:constr type="b" for="ch" forName="d1" refType="h" fact="0.625"/>
              <dgm:constr type="w" for="ch" forName="d1" refType="w" fact="0.3245"/>
              <dgm:constr type="h" for="ch" forName="d1" refType="h" fact="0.495"/>
              <dgm:constr type="w" for="ch" forName="circle2" refType="w" fact="0.2"/>
              <dgm:constr type="h" for="ch" forName="circle2" refType="w" refFor="ch" refForName="circle2"/>
              <dgm:constr type="ctrX" for="ch" forName="circle2" refType="w" fact="0.3"/>
              <dgm:constr type="ctrY" for="ch" forName="circle2" refType="h" fact="0.625"/>
              <dgm:constr type="w" for="ch" forName="text2" refType="w" fact="0.3"/>
              <dgm:constr type="h" for="ch" forName="text2" refType="h" fact="0.1324"/>
              <dgm:constr type="r" for="ch" forName="text2" refType="w"/>
              <dgm:constr type="ctrY" for="ch" forName="text2" refType="h" fact="0.27"/>
              <dgm:constr type="l" for="ch" forName="line2" refType="w" fact="0.625"/>
              <dgm:constr type="ctrY" for="ch" forName="line2" refType="ctrY" refFor="ch" refForName="text2"/>
              <dgm:constr type="w" for="ch" forName="line2" refType="w" fact="0.075"/>
              <dgm:constr type="h" for="ch" forName="line2"/>
              <dgm:constr type="l" for="ch" forName="d2" refType="w" fact="0.3498"/>
              <dgm:constr type="b" for="ch" forName="d2" refType="h" fact="0.682"/>
              <dgm:constr type="w" for="ch" forName="d2" refType="w" fact="0.275"/>
              <dgm:constr type="h" for="ch" forName="d2" refType="h" fact="0.41215"/>
              <dgm:constr type="w" for="ch" forName="circle3" refType="w" fact="0.3334"/>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1324"/>
              <dgm:constr type="r" for="ch" forName="text3" refType="w"/>
              <dgm:constr type="ctrY" for="ch" forName="text3" refType="h" fact="0.41"/>
              <dgm:constr type="l" for="ch" forName="line3" refType="w" fact="0.625"/>
              <dgm:constr type="ctrY" for="ch" forName="line3" refType="ctrY" refFor="ch" refForName="text3"/>
              <dgm:constr type="w" for="ch" forName="line3" refType="w" fact="0.075"/>
              <dgm:constr type="h" for="ch" forName="line3"/>
              <dgm:constr type="l" for="ch" forName="d3" refType="w" fact="0.394"/>
              <dgm:constr type="b" for="ch" forName="d3" refType="h" fact="0.735"/>
              <dgm:constr type="w" for="ch" forName="d3" refType="w" fact="0.231"/>
              <dgm:constr type="h" for="ch" forName="d3" refType="h" fact="0.325"/>
              <dgm:constr type="w" for="ch" forName="circle4" refType="w" fact="0.4667"/>
              <dgm:constr type="h" for="ch" forName="circle4" refType="w" refFor="ch" refForName="circle4"/>
              <dgm:constr type="ctrX" for="ch" forName="circle4" refType="ctrX" refFor="ch" refForName="circle1"/>
              <dgm:constr type="ctrY" for="ch" forName="circle4" refType="ctrY" refFor="ch" refForName="circle1"/>
              <dgm:constr type="w" for="ch" forName="text4" refType="w" fact="0.3"/>
              <dgm:constr type="h" for="ch" forName="text4" refType="h" fact="0.1324"/>
              <dgm:constr type="r" for="ch" forName="text4" refType="w"/>
              <dgm:constr type="ctrY" for="ch" forName="text4" refType="h" fact="0.547"/>
              <dgm:constr type="l" for="ch" forName="line4" refType="w" fact="0.625"/>
              <dgm:constr type="ctrY" for="ch" forName="line4" refType="ctrY" refFor="ch" refForName="text4"/>
              <dgm:constr type="w" for="ch" forName="line4" refType="w" fact="0.075"/>
              <dgm:constr type="h" for="ch" forName="line4"/>
              <dgm:constr type="l" for="ch" forName="d4" refType="w" fact="0.446"/>
              <dgm:constr type="b" for="ch" forName="d4" refType="h" fact="0.795"/>
              <dgm:constr type="w" for="ch" forName="d4" refType="w" fact="0.179"/>
              <dgm:constr type="h" for="ch" forName="d4" refType="h" fact="0.248"/>
              <dgm:constr type="w" for="ch" forName="circle5" refType="w" fact="0.6"/>
              <dgm:constr type="h" for="ch" forName="circle5" refType="w" refFor="ch" refForName="circle5"/>
              <dgm:constr type="ctrX" for="ch" forName="circle5" refType="ctrX" refFor="ch" refForName="circle1"/>
              <dgm:constr type="ctrY" for="ch" forName="circle5" refType="ctrY" refFor="ch" refForName="circle1"/>
              <dgm:constr type="w" for="ch" forName="text5" refType="w" fact="0.3"/>
              <dgm:constr type="h" for="ch" forName="text5" refType="h" fact="0.1324"/>
              <dgm:constr type="r" for="ch" forName="text5" refType="w"/>
              <dgm:constr type="ctrY" for="ch" forName="text5" refType="h" fact="0.68"/>
              <dgm:constr type="l" for="ch" forName="line5" refType="w" fact="0.625"/>
              <dgm:constr type="ctrY" for="ch" forName="line5" refType="ctrY" refFor="ch" refForName="text5"/>
              <dgm:constr type="w" for="ch" forName="line5" refType="w" fact="0.075"/>
              <dgm:constr type="h" for="ch" forName="line5"/>
              <dgm:constr type="l" for="ch" forName="d5" refType="w" fact="0.495"/>
              <dgm:constr type="b" for="ch" forName="d5" refType="h" fact="0.855"/>
              <dgm:constr type="w" for="ch" forName="d5" refType="w" fact="0.13"/>
              <dgm:constr type="h" for="ch" forName="d5" refType="h" fact="0.175"/>
            </dgm:constrLst>
          </dgm:if>
          <dgm:else name="Name9"/>
        </dgm:choose>
      </dgm:if>
      <dgm:else name="Name10">
        <dgm:choose name="Name11">
          <dgm:if name="Name12" axis="ch" ptType="node" func="cnt" op="equ" val="0">
            <dgm:constrLst/>
          </dgm:if>
          <dgm:if name="Name13" axis="ch" ptType="node" func="cnt" op="equ" val="1">
            <dgm:constrLst>
              <dgm:constr type="primFontSz" for="des" ptType="node" op="equ" val="65"/>
              <dgm:constr type="w" for="ch" forName="circle1" refType="w" fact="0.6"/>
              <dgm:constr type="h" for="ch" forName="circle1" refType="w" refFor="ch" refForName="circle1"/>
              <dgm:constr type="ctrX" for="ch" forName="circle1" refType="w" fact="0.7"/>
              <dgm:constr type="ctrY" for="ch" forName="circle1" refType="h" fact="0.625"/>
              <dgm:constr type="w" for="ch" forName="text1" refType="w" fact="0.3"/>
              <dgm:constr type="h" for="ch" forName="text1" refType="h" fact="0.3125"/>
              <dgm:constr type="l" for="ch" forName="text1"/>
              <dgm:constr type="t" for="ch" forName="text1"/>
              <dgm:constr type="l" for="ch" forName="line1" refType="r" refFor="ch" refForName="text1"/>
              <dgm:constr type="ctrY" for="ch" forName="line1" refType="ctrY" refFor="ch" refForName="text1"/>
              <dgm:constr type="r" for="ch" forName="line1" refType="w" fact="0.375"/>
              <dgm:constr type="h" for="ch" forName="line1"/>
              <dgm:constr type="r" for="ch" forName="d1" refType="w" fact="0.7"/>
              <dgm:constr type="b" for="ch" forName="d1" refType="h" fact="0.625"/>
              <dgm:constr type="w" for="ch" forName="d1" refType="w" fact="0.32475"/>
              <dgm:constr type="h" for="ch" forName="d1" refType="h" fact="0.469"/>
            </dgm:constrLst>
          </dgm:if>
          <dgm:if name="Name14" axis="ch" ptType="node" func="cnt" op="equ" val="2">
            <dgm:constrLst>
              <dgm:constr type="primFontSz" for="des" ptType="node" op="equ" val="65"/>
              <dgm:constr type="w" for="ch" forName="circle1" refType="w" fact="0.2"/>
              <dgm:constr type="h" for="ch" forName="circle1" refType="w" refFor="ch" refForName="circle1"/>
              <dgm:constr type="ctrX" for="ch" forName="circle1" refType="w" fact="0.7"/>
              <dgm:constr type="ctrY" for="ch" forName="circle1" refType="h" fact="0.625"/>
              <dgm:constr type="w" for="ch" forName="text1" refType="w" fact="0.3"/>
              <dgm:constr type="h" for="ch" forName="text1" refType="h" fact="0.3125"/>
              <dgm:constr type="l" for="ch" forName="text1"/>
              <dgm:constr type="t" for="ch" forName="text1"/>
              <dgm:constr type="l" for="ch" forName="line1" refType="r" refFor="ch" refForName="text1"/>
              <dgm:constr type="ctrY" for="ch" forName="line1" refType="ctrY" refFor="ch" refForName="text1"/>
              <dgm:constr type="r" for="ch" forName="line1" refType="w" fact="0.375"/>
              <dgm:constr type="h" for="ch" forName="line1"/>
              <dgm:constr type="r" for="ch" forName="d1" refType="w" fact="0.7"/>
              <dgm:constr type="b" for="ch" forName="d1" refType="h" fact="0.625"/>
              <dgm:constr type="w" for="ch" forName="d1" refType="w" fact="0.32475"/>
              <dgm:constr type="h" for="ch" forName="d1" refType="h" fact="0.469"/>
              <dgm:constr type="w" for="ch" forName="circle2" refType="w" fact="0.6"/>
              <dgm:constr type="h" for="ch" forName="circle2" refType="w" refFor="ch" refForName="circle2"/>
              <dgm:constr type="ctrX" for="ch" forName="circle2" refType="w" fact="0.7"/>
              <dgm:constr type="ctrY" for="ch" forName="circle2" refType="h" fact="0.625"/>
              <dgm:constr type="w" for="ch" forName="text2" refType="w" fact="0.3"/>
              <dgm:constr type="h" for="ch" forName="text2" refType="h" fact="0.3125"/>
              <dgm:constr type="l" for="ch" forName="text2"/>
              <dgm:constr type="t" for="ch" forName="text2" refType="b" refFor="ch" refForName="text1"/>
              <dgm:constr type="l" for="ch" forName="line2" refType="r" refFor="ch" refForName="text2"/>
              <dgm:constr type="ctrY" for="ch" forName="line2" refType="ctrY" refFor="ch" refForName="text2"/>
              <dgm:constr type="r" for="ch" forName="line2" refType="w" fact="0.375"/>
              <dgm:constr type="h" for="ch" forName="line2"/>
              <dgm:constr type="r" for="ch" forName="d2" refType="w" fact="0.55675"/>
              <dgm:constr type="b" for="ch" forName="d2" refType="h" fact="0.7975"/>
              <dgm:constr type="w" for="ch" forName="d2" refType="w" fact="0.1815"/>
              <dgm:constr type="h" for="ch" forName="d2" refType="h" fact="0.3283"/>
            </dgm:constrLst>
          </dgm:if>
          <dgm:if name="Name15" axis="ch" ptType="node" func="cnt" op="equ" val="3">
            <dgm:constrLst>
              <dgm:constr type="primFontSz" for="des" ptType="node" op="equ" val="65"/>
              <dgm:constr type="w" for="ch" forName="circle1" refType="w" fact="0.12"/>
              <dgm:constr type="h" for="ch" forName="circle1" refType="w" refFor="ch" refForName="circle1"/>
              <dgm:constr type="ctrX" for="ch" forName="circle1" refType="w" fact="0.7"/>
              <dgm:constr type="ctrY" for="ch" forName="circle1" refType="h" fact="0.625"/>
              <dgm:constr type="w" for="ch" forName="text1" refType="w" fact="0.3"/>
              <dgm:constr type="h" for="ch" forName="text1" refType="h" fact="0.21875"/>
              <dgm:constr type="l" for="ch" forName="text1"/>
              <dgm:constr type="t" for="ch" forName="text1"/>
              <dgm:constr type="l" for="ch" forName="line1" refType="r" refFor="ch" refForName="text1"/>
              <dgm:constr type="ctrY" for="ch" forName="line1" refType="ctrY" refFor="ch" refForName="text1"/>
              <dgm:constr type="r" for="ch" forName="line1" refType="w" fact="0.375"/>
              <dgm:constr type="h" for="ch" forName="line1"/>
              <dgm:constr type="r" for="ch" forName="d1" refType="w" fact="0.7"/>
              <dgm:constr type="b" for="ch" forName="d1" refType="h" fact="0.625"/>
              <dgm:constr type="w" for="ch" forName="d1" refType="w" fact="0.3247"/>
              <dgm:constr type="h" for="ch" forName="d1" refType="h" fact="0.5155"/>
              <dgm:constr type="w" for="ch" forName="circle2" refType="w" fact="0.36"/>
              <dgm:constr type="h" for="ch" forName="circle2" refType="w" refFor="ch" refForName="circle2"/>
              <dgm:constr type="ctrX" for="ch" forName="circle2" refType="w" fact="0.7"/>
              <dgm:constr type="ctrY" for="ch" forName="circle2" refType="h" fact="0.625"/>
              <dgm:constr type="w" for="ch" forName="text2" refType="w" fact="0.3"/>
              <dgm:constr type="h" for="ch" forName="text2" refType="h" fact="0.21875"/>
              <dgm:constr type="l" for="ch" forName="text2"/>
              <dgm:constr type="t" for="ch" forName="text2" refType="b" refFor="ch" refForName="text1"/>
              <dgm:constr type="l" for="ch" forName="line2" refType="r" refFor="ch" refForName="text2"/>
              <dgm:constr type="ctrY" for="ch" forName="line2" refType="ctrY" refFor="ch" refForName="text2"/>
              <dgm:constr type="r" for="ch" forName="line2" refType="w" fact="0.375"/>
              <dgm:constr type="h" for="ch" forName="line2"/>
              <dgm:constr type="r" for="ch" forName="d2" refType="w" fact="0.614"/>
              <dgm:constr type="b" for="ch" forName="d2" refType="h" fact="0.72969"/>
              <dgm:constr type="w" for="ch" forName="d2" refType="w" fact="0.2387"/>
              <dgm:constr type="h" for="ch" forName="d2" refType="h" fact="0.4017"/>
              <dgm:constr type="w" for="ch" forName="circle3" refType="w" fact="0.6"/>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21875"/>
              <dgm:constr type="l" for="ch" forName="text3"/>
              <dgm:constr type="t" for="ch" forName="text3" refType="b" refFor="ch" refForName="text2"/>
              <dgm:constr type="l" for="ch" forName="line3" refType="r" refFor="ch" refForName="text3"/>
              <dgm:constr type="ctrY" for="ch" forName="line3" refType="ctrY" refFor="ch" refForName="text3"/>
              <dgm:constr type="r" for="ch" forName="line3" refType="w" fact="0.375"/>
              <dgm:constr type="h" for="ch" forName="line3"/>
              <dgm:constr type="r" for="ch" forName="d3" refType="w" fact="0.52825"/>
              <dgm:constr type="b" for="ch" forName="d3" refType="h" fact="0.83375"/>
              <dgm:constr type="w" for="ch" forName="d3" refType="w" fact="0.1527"/>
              <dgm:constr type="h" for="ch" forName="d3" refType="h" fact="0.287"/>
            </dgm:constrLst>
          </dgm:if>
          <dgm:if name="Name16" axis="ch" ptType="node" func="cnt" op="equ" val="4">
            <dgm:constrLst>
              <dgm:constr type="primFontSz" for="des" ptType="node" op="equ" val="65"/>
              <dgm:constr type="w" for="ch" forName="circle1" refType="w" fact="0.0857"/>
              <dgm:constr type="h" for="ch" forName="circle1" refType="w" refFor="ch" refForName="circle1"/>
              <dgm:constr type="ctrX" for="ch" forName="circle1" refType="w" fact="0.7"/>
              <dgm:constr type="ctrY" for="ch" forName="circle1" refType="h" fact="0.625"/>
              <dgm:constr type="w" for="ch" forName="text1" refType="w" fact="0.3"/>
              <dgm:constr type="h" for="ch" forName="text1" refType="h" fact="0.17938"/>
              <dgm:constr type="l" for="ch" forName="text1"/>
              <dgm:constr type="t" for="ch" forName="text1"/>
              <dgm:constr type="l" for="ch" forName="line1" refType="r" refFor="ch" refForName="text1"/>
              <dgm:constr type="ctrY" for="ch" forName="line1" refType="ctrY" refFor="ch" refForName="text1"/>
              <dgm:constr type="r" for="ch" forName="line1" refType="w" fact="0.375"/>
              <dgm:constr type="h" for="ch" forName="line1"/>
              <dgm:constr type="r" for="ch" forName="d1" refType="w" fact="0.705"/>
              <dgm:constr type="b" for="ch" forName="d1" refType="h" fact="0.62"/>
              <dgm:constr type="w" for="ch" forName="d1" refType="w" fact="0.33"/>
              <dgm:constr type="h" for="ch" forName="d1" refType="h" fact="0.53"/>
              <dgm:constr type="w" for="ch" forName="circle2" refType="w" fact="0.2571"/>
              <dgm:constr type="h" for="ch" forName="circle2" refType="w" refFor="ch" refForName="circle2"/>
              <dgm:constr type="ctrX" for="ch" forName="circle2" refType="w" fact="0.7"/>
              <dgm:constr type="ctrY" for="ch" forName="circle2" refType="h" fact="0.625"/>
              <dgm:constr type="w" for="ch" forName="text2" refType="w" fact="0.3"/>
              <dgm:constr type="h" for="ch" forName="text2" refType="h" fact="0.17938"/>
              <dgm:constr type="l" for="ch" forName="text2"/>
              <dgm:constr type="t" for="ch" forName="text2" refType="b" refFor="ch" refForName="text1"/>
              <dgm:constr type="l" for="ch" forName="line2" refType="r" refFor="ch" refForName="text2"/>
              <dgm:constr type="ctrY" for="ch" forName="line2" refType="ctrY" refFor="ch" refForName="text2"/>
              <dgm:constr type="r" for="ch" forName="line2" refType="w" fact="0.375"/>
              <dgm:constr type="h" for="ch" forName="line2"/>
              <dgm:constr type="r" for="ch" forName="d2" refType="w" fact="0.63375"/>
              <dgm:constr type="b" for="ch" forName="d2" refType="h" fact="0.70438"/>
              <dgm:constr type="w" for="ch" forName="d2" refType="w" fact="0.2585"/>
              <dgm:constr type="h" for="ch" forName="d2" refType="h" fact="0.43525"/>
              <dgm:constr type="w" for="ch" forName="circle3" refType="w" fact="0.4285"/>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17938"/>
              <dgm:constr type="l" for="ch" forName="text3"/>
              <dgm:constr type="t" for="ch" forName="text3" refType="b" refFor="ch" refForName="text2"/>
              <dgm:constr type="l" for="ch" forName="line3" refType="r" refFor="ch" refForName="text3"/>
              <dgm:constr type="ctrY" for="ch" forName="line3" refType="ctrY" refFor="ch" refForName="text3"/>
              <dgm:constr type="r" for="ch" forName="line3" refType="w" fact="0.375"/>
              <dgm:constr type="h" for="ch" forName="line3"/>
              <dgm:constr type="r" for="ch" forName="d3" refType="w" fact="0.5745"/>
              <dgm:constr type="b" for="ch" forName="d3" refType="h" fact="0.78031"/>
              <dgm:constr type="w" for="ch" forName="d3" refType="w" fact="0.1995"/>
              <dgm:constr type="h" for="ch" forName="d3" refType="h" fact="0.332"/>
              <dgm:constr type="w" for="ch" forName="circle4" refType="w" fact="0.6"/>
              <dgm:constr type="h" for="ch" forName="circle4" refType="w" refFor="ch" refForName="circle4"/>
              <dgm:constr type="ctrX" for="ch" forName="circle4" refType="ctrX" refFor="ch" refForName="circle1"/>
              <dgm:constr type="ctrY" for="ch" forName="circle4" refType="ctrY" refFor="ch" refForName="circle1"/>
              <dgm:constr type="w" for="ch" forName="text4" refType="w" fact="0.3"/>
              <dgm:constr type="h" for="ch" forName="text4" refType="h" fact="0.17938"/>
              <dgm:constr type="l" for="ch" forName="text4"/>
              <dgm:constr type="t" for="ch" forName="text4" refType="b" refFor="ch" refForName="text3"/>
              <dgm:constr type="l" for="ch" forName="line4" refType="r" refFor="ch" refForName="text4"/>
              <dgm:constr type="ctrY" for="ch" forName="line4" refType="ctrY" refFor="ch" refForName="text4"/>
              <dgm:constr type="r" for="ch" forName="line4" refType="w" fact="0.375"/>
              <dgm:constr type="h" for="ch" forName="line4"/>
              <dgm:constr type="r" for="ch" forName="d4" refType="w" fact="0.51475"/>
              <dgm:constr type="b" for="ch" forName="d4" refType="h" fact="0.85594"/>
              <dgm:constr type="w" for="ch" forName="d4" refType="w" fact="0.1394"/>
              <dgm:constr type="h" for="ch" forName="d4" refType="h" fact="0.2282"/>
            </dgm:constrLst>
          </dgm:if>
          <dgm:if name="Name17" axis="ch" ptType="node" func="cnt" op="gte" val="5">
            <dgm:constrLst>
              <dgm:constr type="primFontSz" for="des" ptType="node" op="equ" val="65"/>
              <dgm:constr type="w" for="ch" forName="circle1" refType="w" fact="0.0667"/>
              <dgm:constr type="h" for="ch" forName="circle1" refType="w" refFor="ch" refForName="circle1"/>
              <dgm:constr type="ctrX" for="ch" forName="circle1" refType="w" fact="0.7"/>
              <dgm:constr type="ctrY" for="ch" forName="circle1" refType="h" fact="0.625"/>
              <dgm:constr type="w" for="ch" forName="text1" refType="w" fact="0.3"/>
              <dgm:constr type="h" for="ch" forName="text1" refType="h" fact="0.1324"/>
              <dgm:constr type="l" for="ch" forName="text1"/>
              <dgm:constr type="ctrY" for="ch" forName="text1" refType="h" fact="0.13"/>
              <dgm:constr type="l" for="ch" forName="line1" refType="r" refFor="ch" refForName="text1"/>
              <dgm:constr type="ctrY" for="ch" forName="line1" refType="ctrY" refFor="ch" refForName="text1"/>
              <dgm:constr type="r" for="ch" forName="line1" refType="w" fact="0.375"/>
              <dgm:constr type="h" for="ch" forName="line1"/>
              <dgm:constr type="r" for="ch" forName="d1" refType="w" fact="0.7"/>
              <dgm:constr type="b" for="ch" forName="d1" refType="h" fact="0.625"/>
              <dgm:constr type="w" for="ch" forName="d1" refType="w" fact="0.3245"/>
              <dgm:constr type="h" for="ch" forName="d1" refType="h" fact="0.495"/>
              <dgm:constr type="w" for="ch" forName="circle2" refType="w" fact="0.2"/>
              <dgm:constr type="h" for="ch" forName="circle2" refType="w" refFor="ch" refForName="circle2"/>
              <dgm:constr type="ctrX" for="ch" forName="circle2" refType="w" fact="0.7"/>
              <dgm:constr type="ctrY" for="ch" forName="circle2" refType="h" fact="0.625"/>
              <dgm:constr type="w" for="ch" forName="text2" refType="w" fact="0.3"/>
              <dgm:constr type="h" for="ch" forName="text2" refType="h" fact="0.1324"/>
              <dgm:constr type="l" for="ch" forName="text2"/>
              <dgm:constr type="ctrY" for="ch" forName="text2" refType="h" fact="0.27"/>
              <dgm:constr type="l" for="ch" forName="line2" refType="r" refFor="ch" refForName="text2"/>
              <dgm:constr type="ctrY" for="ch" forName="line2" refType="ctrY" refFor="ch" refForName="text2"/>
              <dgm:constr type="r" for="ch" forName="line2" refType="w" fact="0.375"/>
              <dgm:constr type="h" for="ch" forName="line2"/>
              <dgm:constr type="r" for="ch" forName="d2" refType="w" fact="0.6502"/>
              <dgm:constr type="b" for="ch" forName="d2" refType="h" fact="0.682"/>
              <dgm:constr type="w" for="ch" forName="d2" refType="w" fact="0.275"/>
              <dgm:constr type="h" for="ch" forName="d2" refType="h" fact="0.41215"/>
              <dgm:constr type="w" for="ch" forName="circle3" refType="w" fact="0.3334"/>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1324"/>
              <dgm:constr type="l" for="ch" forName="text3"/>
              <dgm:constr type="ctrY" for="ch" forName="text3" refType="h" fact="0.41"/>
              <dgm:constr type="l" for="ch" forName="line3" refType="r" refFor="ch" refForName="text3"/>
              <dgm:constr type="ctrY" for="ch" forName="line3" refType="ctrY" refFor="ch" refForName="text3"/>
              <dgm:constr type="r" for="ch" forName="line3" refType="w" fact="0.375"/>
              <dgm:constr type="h" for="ch" forName="line3"/>
              <dgm:constr type="r" for="ch" forName="d3" refType="w" fact="0.606"/>
              <dgm:constr type="b" for="ch" forName="d3" refType="h" fact="0.735"/>
              <dgm:constr type="w" for="ch" forName="d3" refType="w" fact="0.231"/>
              <dgm:constr type="h" for="ch" forName="d3" refType="h" fact="0.325"/>
              <dgm:constr type="w" for="ch" forName="circle4" refType="w" fact="0.4667"/>
              <dgm:constr type="h" for="ch" forName="circle4" refType="w" refFor="ch" refForName="circle4"/>
              <dgm:constr type="ctrX" for="ch" forName="circle4" refType="ctrX" refFor="ch" refForName="circle1"/>
              <dgm:constr type="ctrY" for="ch" forName="circle4" refType="ctrY" refFor="ch" refForName="circle1"/>
              <dgm:constr type="w" for="ch" forName="text4" refType="w" fact="0.3"/>
              <dgm:constr type="h" for="ch" forName="text4" refType="h" fact="0.1324"/>
              <dgm:constr type="l" for="ch" forName="text4"/>
              <dgm:constr type="ctrY" for="ch" forName="text4" refType="h" fact="0.547"/>
              <dgm:constr type="l" for="ch" forName="line4" refType="r" refFor="ch" refForName="text4"/>
              <dgm:constr type="ctrY" for="ch" forName="line4" refType="ctrY" refFor="ch" refForName="text4"/>
              <dgm:constr type="r" for="ch" forName="line4" refType="w" fact="0.375"/>
              <dgm:constr type="h" for="ch" forName="line4"/>
              <dgm:constr type="r" for="ch" forName="d4" refType="w" fact="0.554"/>
              <dgm:constr type="b" for="ch" forName="d4" refType="h" fact="0.795"/>
              <dgm:constr type="w" for="ch" forName="d4" refType="w" fact="0.179"/>
              <dgm:constr type="h" for="ch" forName="d4" refType="h" fact="0.248"/>
              <dgm:constr type="w" for="ch" forName="circle5" refType="w" fact="0.6"/>
              <dgm:constr type="h" for="ch" forName="circle5" refType="w" refFor="ch" refForName="circle5"/>
              <dgm:constr type="ctrX" for="ch" forName="circle5" refType="ctrX" refFor="ch" refForName="circle1"/>
              <dgm:constr type="ctrY" for="ch" forName="circle5" refType="ctrY" refFor="ch" refForName="circle1"/>
              <dgm:constr type="w" for="ch" forName="text5" refType="w" fact="0.3"/>
              <dgm:constr type="h" for="ch" forName="text5" refType="h" fact="0.1324"/>
              <dgm:constr type="l" for="ch" forName="text5"/>
              <dgm:constr type="ctrY" for="ch" forName="text5" refType="h" fact="0.68"/>
              <dgm:constr type="l" for="ch" forName="line5" refType="r" refFor="ch" refForName="text5"/>
              <dgm:constr type="ctrY" for="ch" forName="line5" refType="ctrY" refFor="ch" refForName="text5"/>
              <dgm:constr type="r" for="ch" forName="line5" refType="w" fact="0.375"/>
              <dgm:constr type="h" for="ch" forName="line5"/>
              <dgm:constr type="r" for="ch" forName="d5" refType="w" fact="0.505"/>
              <dgm:constr type="b" for="ch" forName="d5" refType="h" fact="0.855"/>
              <dgm:constr type="w" for="ch" forName="d5" refType="w" fact="0.13"/>
              <dgm:constr type="h" for="ch" forName="d5" refType="h" fact="0.175"/>
            </dgm:constrLst>
          </dgm:if>
          <dgm:else name="Name18"/>
        </dgm:choose>
      </dgm:else>
    </dgm:choose>
    <dgm:ruleLst/>
    <dgm:forEach name="Name19" axis="ch" ptType="node" cnt="1">
      <dgm:layoutNode name="circle1" styleLbl="lnNode1">
        <dgm:alg type="sp"/>
        <dgm:shape xmlns:r="http://schemas.openxmlformats.org/officeDocument/2006/relationships" type="ellipse" r:blip="">
          <dgm:adjLst/>
        </dgm:shape>
        <dgm:presOf/>
        <dgm:constrLst/>
        <dgm:ruleLst/>
      </dgm:layoutNode>
      <dgm:layoutNode name="text1" styleLbl="revTx">
        <dgm:varLst>
          <dgm:bulletEnabled val="1"/>
        </dgm:varLst>
        <dgm:choose name="Name20">
          <dgm:if name="Name21" func="var" arg="dir" op="equ" val="norm">
            <dgm:choose name="Name22">
              <dgm:if name="Name23" axis="root des" ptType="all node" func="maxDepth" op="gt" val="1">
                <dgm:alg type="tx">
                  <dgm:param type="parTxLTRAlign" val="l"/>
                  <dgm:param type="parTxRTLAlign" val="r"/>
                </dgm:alg>
              </dgm:if>
              <dgm:else name="Name24">
                <dgm:alg type="tx">
                  <dgm:param type="parTxLTRAlign" val="l"/>
                  <dgm:param type="parTxRTLAlign" val="l"/>
                </dgm:alg>
              </dgm:else>
            </dgm:choose>
          </dgm:if>
          <dgm:else name="Name25">
            <dgm:choose name="Name26">
              <dgm:if name="Name27" axis="root des" ptType="all node" func="maxDepth" op="gt" val="1">
                <dgm:alg type="tx">
                  <dgm:param type="parTxLTRAlign" val="l"/>
                  <dgm:param type="parTxRTLAlign" val="r"/>
                </dgm:alg>
              </dgm:if>
              <dgm:else name="Name28">
                <dgm:alg type="tx">
                  <dgm:param type="parTxLTRAlign" val="r"/>
                  <dgm:param type="parTxRTLAlign" val="r"/>
                </dgm:alg>
              </dgm:else>
            </dgm:choose>
          </dgm:else>
        </dgm:choose>
        <dgm:shape xmlns:r="http://schemas.openxmlformats.org/officeDocument/2006/relationships" type="rect" r:blip="">
          <dgm:adjLst/>
        </dgm:shape>
        <dgm:presOf axis="desOrSelf" ptType="node"/>
        <dgm:choose name="Name29">
          <dgm:if name="Name30" func="var" arg="dir" op="equ" val="norm">
            <dgm:constrLst>
              <dgm:constr type="tMarg" refType="primFontSz" fact="0.1"/>
              <dgm:constr type="bMarg" refType="primFontSz" fact="0.1"/>
              <dgm:constr type="rMarg" refType="primFontSz" fact="0.1"/>
            </dgm:constrLst>
          </dgm:if>
          <dgm:else name="Name31">
            <dgm:constrLst>
              <dgm:constr type="tMarg" refType="primFontSz" fact="0.1"/>
              <dgm:constr type="bMarg" refType="primFontSz" fact="0.1"/>
              <dgm:constr type="lMarg" refType="primFontSz" fact="0.1"/>
            </dgm:constrLst>
          </dgm:else>
        </dgm:choose>
        <dgm:ruleLst>
          <dgm:rule type="primFontSz" val="5" fact="NaN" max="NaN"/>
        </dgm:ruleLst>
      </dgm:layoutNode>
      <dgm:layoutNode name="line1" styleLbl="callout">
        <dgm:alg type="sp"/>
        <dgm:shape xmlns:r="http://schemas.openxmlformats.org/officeDocument/2006/relationships" type="line" r:blip="">
          <dgm:adjLst/>
        </dgm:shape>
        <dgm:presOf/>
        <dgm:constrLst/>
        <dgm:ruleLst/>
      </dgm:layoutNode>
      <dgm:layoutNode name="d1" styleLbl="callout">
        <dgm:alg type="sp"/>
        <dgm:choose name="Name32">
          <dgm:if name="Name33" func="var" arg="dir" op="equ" val="norm">
            <dgm:shape xmlns:r="http://schemas.openxmlformats.org/officeDocument/2006/relationships" rot="90" type="line" r:blip="">
              <dgm:adjLst/>
            </dgm:shape>
          </dgm:if>
          <dgm:else name="Name34">
            <dgm:shape xmlns:r="http://schemas.openxmlformats.org/officeDocument/2006/relationships" rot="180" type="line" r:blip="">
              <dgm:adjLst/>
            </dgm:shape>
          </dgm:else>
        </dgm:choose>
        <dgm:presOf/>
        <dgm:constrLst/>
        <dgm:ruleLst/>
      </dgm:layoutNode>
    </dgm:forEach>
    <dgm:forEach name="Name35" axis="ch" ptType="node" st="2" cnt="1">
      <dgm:layoutNode name="circle2" styleLbl="lnNode1">
        <dgm:alg type="sp"/>
        <dgm:shape xmlns:r="http://schemas.openxmlformats.org/officeDocument/2006/relationships" type="ellipse" r:blip="" zOrderOff="-5">
          <dgm:adjLst/>
        </dgm:shape>
        <dgm:presOf/>
        <dgm:constrLst/>
        <dgm:ruleLst/>
      </dgm:layoutNode>
      <dgm:layoutNode name="text2" styleLbl="revTx">
        <dgm:varLst>
          <dgm:bulletEnabled val="1"/>
        </dgm:varLst>
        <dgm:choose name="Name36">
          <dgm:if name="Name37" func="var" arg="dir" op="equ" val="norm">
            <dgm:choose name="Name38">
              <dgm:if name="Name39" axis="root des" ptType="all node" func="maxDepth" op="gt" val="1">
                <dgm:alg type="tx">
                  <dgm:param type="parTxLTRAlign" val="l"/>
                  <dgm:param type="parTxRTLAlign" val="r"/>
                </dgm:alg>
              </dgm:if>
              <dgm:else name="Name40">
                <dgm:alg type="tx">
                  <dgm:param type="parTxLTRAlign" val="l"/>
                  <dgm:param type="parTxRTLAlign" val="l"/>
                </dgm:alg>
              </dgm:else>
            </dgm:choose>
          </dgm:if>
          <dgm:else name="Name41">
            <dgm:choose name="Name42">
              <dgm:if name="Name43" axis="root des" ptType="all node" func="maxDepth" op="gt" val="1">
                <dgm:alg type="tx">
                  <dgm:param type="parTxLTRAlign" val="l"/>
                  <dgm:param type="parTxRTLAlign" val="r"/>
                </dgm:alg>
              </dgm:if>
              <dgm:else name="Name44">
                <dgm:alg type="tx">
                  <dgm:param type="parTxLTRAlign" val="r"/>
                  <dgm:param type="parTxRTLAlign" val="r"/>
                </dgm:alg>
              </dgm:else>
            </dgm:choose>
          </dgm:else>
        </dgm:choose>
        <dgm:shape xmlns:r="http://schemas.openxmlformats.org/officeDocument/2006/relationships" type="rect" r:blip="">
          <dgm:adjLst/>
        </dgm:shape>
        <dgm:presOf axis="desOrSelf" ptType="node"/>
        <dgm:choose name="Name45">
          <dgm:if name="Name46" func="var" arg="dir" op="equ" val="norm">
            <dgm:constrLst>
              <dgm:constr type="tMarg" refType="primFontSz" fact="0.1"/>
              <dgm:constr type="bMarg" refType="primFontSz" fact="0.1"/>
              <dgm:constr type="rMarg" refType="primFontSz" fact="0.1"/>
            </dgm:constrLst>
          </dgm:if>
          <dgm:else name="Name47">
            <dgm:constrLst>
              <dgm:constr type="tMarg" refType="primFontSz" fact="0.1"/>
              <dgm:constr type="bMarg" refType="primFontSz" fact="0.1"/>
              <dgm:constr type="lMarg" refType="primFontSz" fact="0.1"/>
            </dgm:constrLst>
          </dgm:else>
        </dgm:choose>
        <dgm:ruleLst>
          <dgm:rule type="primFontSz" val="5" fact="NaN" max="NaN"/>
        </dgm:ruleLst>
      </dgm:layoutNode>
      <dgm:layoutNode name="line2" styleLbl="callout">
        <dgm:alg type="sp"/>
        <dgm:shape xmlns:r="http://schemas.openxmlformats.org/officeDocument/2006/relationships" type="line" r:blip="">
          <dgm:adjLst/>
        </dgm:shape>
        <dgm:presOf/>
        <dgm:constrLst/>
        <dgm:ruleLst/>
      </dgm:layoutNode>
      <dgm:layoutNode name="d2" styleLbl="callout">
        <dgm:alg type="sp"/>
        <dgm:choose name="Name48">
          <dgm:if name="Name49" func="var" arg="dir" op="equ" val="norm">
            <dgm:shape xmlns:r="http://schemas.openxmlformats.org/officeDocument/2006/relationships" rot="90" type="line" r:blip="">
              <dgm:adjLst/>
            </dgm:shape>
          </dgm:if>
          <dgm:else name="Name50">
            <dgm:shape xmlns:r="http://schemas.openxmlformats.org/officeDocument/2006/relationships" rot="180" type="line" r:blip="">
              <dgm:adjLst/>
            </dgm:shape>
          </dgm:else>
        </dgm:choose>
        <dgm:presOf/>
        <dgm:constrLst/>
        <dgm:ruleLst/>
      </dgm:layoutNode>
    </dgm:forEach>
    <dgm:forEach name="Name51" axis="ch" ptType="node" st="3" cnt="1">
      <dgm:layoutNode name="circle3" styleLbl="lnNode1">
        <dgm:alg type="sp"/>
        <dgm:shape xmlns:r="http://schemas.openxmlformats.org/officeDocument/2006/relationships" type="ellipse" r:blip="" zOrderOff="-10">
          <dgm:adjLst/>
        </dgm:shape>
        <dgm:presOf/>
        <dgm:constrLst/>
        <dgm:ruleLst/>
      </dgm:layoutNode>
      <dgm:layoutNode name="text3" styleLbl="revTx">
        <dgm:varLst>
          <dgm:bulletEnabled val="1"/>
        </dgm:varLst>
        <dgm:choose name="Name52">
          <dgm:if name="Name53" func="var" arg="dir" op="equ" val="norm">
            <dgm:choose name="Name54">
              <dgm:if name="Name55" axis="root des" ptType="all node" func="maxDepth" op="gt" val="1">
                <dgm:alg type="tx">
                  <dgm:param type="parTxLTRAlign" val="l"/>
                  <dgm:param type="parTxRTLAlign" val="r"/>
                </dgm:alg>
              </dgm:if>
              <dgm:else name="Name56">
                <dgm:alg type="tx">
                  <dgm:param type="parTxLTRAlign" val="l"/>
                  <dgm:param type="parTxRTLAlign" val="l"/>
                </dgm:alg>
              </dgm:else>
            </dgm:choose>
          </dgm:if>
          <dgm:else name="Name57">
            <dgm:choose name="Name58">
              <dgm:if name="Name59" axis="root des" ptType="all node" func="maxDepth" op="gt" val="1">
                <dgm:alg type="tx">
                  <dgm:param type="parTxLTRAlign" val="l"/>
                  <dgm:param type="parTxRTLAlign" val="r"/>
                </dgm:alg>
              </dgm:if>
              <dgm:else name="Name60">
                <dgm:alg type="tx">
                  <dgm:param type="parTxLTRAlign" val="r"/>
                  <dgm:param type="parTxRTLAlign" val="r"/>
                </dgm:alg>
              </dgm:else>
            </dgm:choose>
          </dgm:else>
        </dgm:choose>
        <dgm:shape xmlns:r="http://schemas.openxmlformats.org/officeDocument/2006/relationships" type="rect" r:blip="">
          <dgm:adjLst/>
        </dgm:shape>
        <dgm:presOf axis="desOrSelf" ptType="node"/>
        <dgm:choose name="Name61">
          <dgm:if name="Name62" func="var" arg="dir" op="equ" val="norm">
            <dgm:constrLst>
              <dgm:constr type="tMarg" refType="primFontSz" fact="0.1"/>
              <dgm:constr type="bMarg" refType="primFontSz" fact="0.1"/>
              <dgm:constr type="rMarg" refType="primFontSz" fact="0.1"/>
            </dgm:constrLst>
          </dgm:if>
          <dgm:else name="Name63">
            <dgm:constrLst>
              <dgm:constr type="tMarg" refType="primFontSz" fact="0.1"/>
              <dgm:constr type="bMarg" refType="primFontSz" fact="0.1"/>
              <dgm:constr type="lMarg" refType="primFontSz" fact="0.1"/>
            </dgm:constrLst>
          </dgm:else>
        </dgm:choose>
        <dgm:ruleLst>
          <dgm:rule type="primFontSz" val="5" fact="NaN" max="NaN"/>
        </dgm:ruleLst>
      </dgm:layoutNode>
      <dgm:layoutNode name="line3" styleLbl="callout">
        <dgm:alg type="sp"/>
        <dgm:shape xmlns:r="http://schemas.openxmlformats.org/officeDocument/2006/relationships" type="line" r:blip="">
          <dgm:adjLst/>
        </dgm:shape>
        <dgm:presOf/>
        <dgm:constrLst/>
        <dgm:ruleLst/>
      </dgm:layoutNode>
      <dgm:layoutNode name="d3" styleLbl="callout">
        <dgm:alg type="sp"/>
        <dgm:choose name="Name64">
          <dgm:if name="Name65" func="var" arg="dir" op="equ" val="norm">
            <dgm:shape xmlns:r="http://schemas.openxmlformats.org/officeDocument/2006/relationships" rot="90" type="line" r:blip="">
              <dgm:adjLst/>
            </dgm:shape>
          </dgm:if>
          <dgm:else name="Name66">
            <dgm:shape xmlns:r="http://schemas.openxmlformats.org/officeDocument/2006/relationships" rot="180" type="line" r:blip="">
              <dgm:adjLst/>
            </dgm:shape>
          </dgm:else>
        </dgm:choose>
        <dgm:presOf/>
        <dgm:constrLst/>
        <dgm:ruleLst/>
      </dgm:layoutNode>
    </dgm:forEach>
    <dgm:forEach name="Name67" axis="ch" ptType="node" st="4" cnt="1">
      <dgm:layoutNode name="circle4" styleLbl="lnNode1">
        <dgm:alg type="sp"/>
        <dgm:shape xmlns:r="http://schemas.openxmlformats.org/officeDocument/2006/relationships" type="ellipse" r:blip="" zOrderOff="-15">
          <dgm:adjLst/>
        </dgm:shape>
        <dgm:presOf/>
        <dgm:constrLst/>
        <dgm:ruleLst/>
      </dgm:layoutNode>
      <dgm:layoutNode name="text4" styleLbl="revTx">
        <dgm:varLst>
          <dgm:bulletEnabled val="1"/>
        </dgm:varLst>
        <dgm:choose name="Name68">
          <dgm:if name="Name69" func="var" arg="dir" op="equ" val="norm">
            <dgm:choose name="Name70">
              <dgm:if name="Name71" axis="root des" ptType="all node" func="maxDepth" op="gt" val="1">
                <dgm:alg type="tx">
                  <dgm:param type="parTxLTRAlign" val="l"/>
                  <dgm:param type="parTxRTLAlign" val="r"/>
                </dgm:alg>
              </dgm:if>
              <dgm:else name="Name72">
                <dgm:alg type="tx">
                  <dgm:param type="parTxLTRAlign" val="l"/>
                  <dgm:param type="parTxRTLAlign" val="l"/>
                </dgm:alg>
              </dgm:else>
            </dgm:choose>
          </dgm:if>
          <dgm:else name="Name73">
            <dgm:choose name="Name74">
              <dgm:if name="Name75" axis="root des" ptType="all node" func="maxDepth" op="gt" val="1">
                <dgm:alg type="tx">
                  <dgm:param type="parTxLTRAlign" val="l"/>
                  <dgm:param type="parTxRTLAlign" val="r"/>
                </dgm:alg>
              </dgm:if>
              <dgm:else name="Name76">
                <dgm:alg type="tx">
                  <dgm:param type="parTxLTRAlign" val="r"/>
                  <dgm:param type="parTxRTLAlign" val="r"/>
                </dgm:alg>
              </dgm:else>
            </dgm:choose>
          </dgm:else>
        </dgm:choose>
        <dgm:shape xmlns:r="http://schemas.openxmlformats.org/officeDocument/2006/relationships" type="rect" r:blip="">
          <dgm:adjLst/>
        </dgm:shape>
        <dgm:presOf axis="desOrSelf" ptType="node"/>
        <dgm:choose name="Name77">
          <dgm:if name="Name78" func="var" arg="dir" op="equ" val="norm">
            <dgm:constrLst>
              <dgm:constr type="tMarg" refType="primFontSz" fact="0.1"/>
              <dgm:constr type="bMarg" refType="primFontSz" fact="0.1"/>
              <dgm:constr type="rMarg" refType="primFontSz" fact="0.1"/>
            </dgm:constrLst>
          </dgm:if>
          <dgm:else name="Name79">
            <dgm:constrLst>
              <dgm:constr type="tMarg" refType="primFontSz" fact="0.1"/>
              <dgm:constr type="bMarg" refType="primFontSz" fact="0.1"/>
              <dgm:constr type="lMarg" refType="primFontSz" fact="0.1"/>
            </dgm:constrLst>
          </dgm:else>
        </dgm:choose>
        <dgm:ruleLst>
          <dgm:rule type="primFontSz" val="5" fact="NaN" max="NaN"/>
        </dgm:ruleLst>
      </dgm:layoutNode>
      <dgm:layoutNode name="line4" styleLbl="callout">
        <dgm:alg type="sp"/>
        <dgm:shape xmlns:r="http://schemas.openxmlformats.org/officeDocument/2006/relationships" type="line" r:blip="">
          <dgm:adjLst/>
        </dgm:shape>
        <dgm:presOf/>
        <dgm:constrLst/>
        <dgm:ruleLst/>
      </dgm:layoutNode>
      <dgm:layoutNode name="d4" styleLbl="callout">
        <dgm:alg type="sp"/>
        <dgm:choose name="Name80">
          <dgm:if name="Name81" func="var" arg="dir" op="equ" val="norm">
            <dgm:shape xmlns:r="http://schemas.openxmlformats.org/officeDocument/2006/relationships" rot="90" type="line" r:blip="">
              <dgm:adjLst/>
            </dgm:shape>
          </dgm:if>
          <dgm:else name="Name82">
            <dgm:shape xmlns:r="http://schemas.openxmlformats.org/officeDocument/2006/relationships" rot="180" type="line" r:blip="">
              <dgm:adjLst/>
            </dgm:shape>
          </dgm:else>
        </dgm:choose>
        <dgm:presOf/>
        <dgm:constrLst/>
        <dgm:ruleLst/>
      </dgm:layoutNode>
    </dgm:forEach>
    <dgm:forEach name="Name83" axis="ch" ptType="node" st="5" cnt="1">
      <dgm:layoutNode name="circle5" styleLbl="lnNode1">
        <dgm:alg type="sp"/>
        <dgm:shape xmlns:r="http://schemas.openxmlformats.org/officeDocument/2006/relationships" type="ellipse" r:blip="" zOrderOff="-20">
          <dgm:adjLst/>
        </dgm:shape>
        <dgm:presOf/>
        <dgm:constrLst/>
        <dgm:ruleLst/>
      </dgm:layoutNode>
      <dgm:layoutNode name="text5" styleLbl="revTx">
        <dgm:varLst>
          <dgm:bulletEnabled val="1"/>
        </dgm:varLst>
        <dgm:choose name="Name84">
          <dgm:if name="Name85" func="var" arg="dir" op="equ" val="norm">
            <dgm:choose name="Name86">
              <dgm:if name="Name87" axis="root des" ptType="all node" func="maxDepth" op="gt" val="1">
                <dgm:alg type="tx">
                  <dgm:param type="parTxLTRAlign" val="l"/>
                  <dgm:param type="parTxRTLAlign" val="r"/>
                </dgm:alg>
              </dgm:if>
              <dgm:else name="Name88">
                <dgm:alg type="tx">
                  <dgm:param type="parTxLTRAlign" val="l"/>
                  <dgm:param type="parTxRTLAlign" val="l"/>
                </dgm:alg>
              </dgm:else>
            </dgm:choose>
          </dgm:if>
          <dgm:else name="Name89">
            <dgm:choose name="Name90">
              <dgm:if name="Name91" axis="root des" ptType="all node" func="maxDepth" op="gt" val="1">
                <dgm:alg type="tx">
                  <dgm:param type="parTxLTRAlign" val="l"/>
                  <dgm:param type="parTxRTLAlign" val="r"/>
                </dgm:alg>
              </dgm:if>
              <dgm:else name="Name92">
                <dgm:alg type="tx">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tMarg" refType="primFontSz" fact="0.1"/>
              <dgm:constr type="bMarg" refType="primFontSz" fact="0.1"/>
              <dgm:constr type="rMarg" refType="primFontSz" fact="0.1"/>
            </dgm:constrLst>
          </dgm:if>
          <dgm:else name="Name95">
            <dgm:constrLst>
              <dgm:constr type="tMarg" refType="primFontSz" fact="0.1"/>
              <dgm:constr type="bMarg" refType="primFontSz" fact="0.1"/>
              <dgm:constr type="lMarg" refType="primFontSz" fact="0.1"/>
            </dgm:constrLst>
          </dgm:else>
        </dgm:choose>
        <dgm:ruleLst>
          <dgm:rule type="primFontSz" val="5" fact="NaN" max="NaN"/>
        </dgm:ruleLst>
      </dgm:layoutNode>
      <dgm:layoutNode name="line5" styleLbl="callout">
        <dgm:alg type="sp"/>
        <dgm:shape xmlns:r="http://schemas.openxmlformats.org/officeDocument/2006/relationships" type="line" r:blip="">
          <dgm:adjLst/>
        </dgm:shape>
        <dgm:presOf/>
        <dgm:constrLst/>
        <dgm:ruleLst/>
      </dgm:layoutNode>
      <dgm:layoutNode name="d5" styleLbl="callout">
        <dgm:alg type="sp"/>
        <dgm:choose name="Name96">
          <dgm:if name="Name97" func="var" arg="dir" op="equ" val="norm">
            <dgm:shape xmlns:r="http://schemas.openxmlformats.org/officeDocument/2006/relationships" rot="90" type="line" r:blip="">
              <dgm:adjLst/>
            </dgm:shape>
          </dgm:if>
          <dgm:else name="Name98">
            <dgm:shape xmlns:r="http://schemas.openxmlformats.org/officeDocument/2006/relationships" rot="180" type="line" r:blip="">
              <dgm:adjLst/>
            </dgm:shape>
          </dgm:else>
        </dgm:choose>
        <dgm:presOf/>
        <dgm:constrLst/>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9">
  <dgm:title val=""/>
  <dgm:desc val=""/>
  <dgm:catLst>
    <dgm:cat type="3D" pri="11900"/>
  </dgm:catLst>
  <dgm:scene3d>
    <a:camera prst="perspectiveRelaxed">
      <a:rot lat="19149996" lon="20104178" rev="1577324"/>
    </a:camera>
    <a:lightRig rig="soft" dir="t"/>
    <a:backdrop>
      <a:anchor x="0" y="0" z="-210000"/>
      <a:norm dx="0" dy="0" dz="914400"/>
      <a:up dx="0" dy="914400" dz="0"/>
    </a:backdrop>
  </dgm:scene3d>
  <dgm:styleLbl name="node0">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extrusionH="152250" prstMaterial="matte">
      <a:bevelT w="165100" prst="coolSlant"/>
    </dgm:sp3d>
    <dgm:txPr>
      <a:sp3d extrusionH="28000" prstMaterial="matte"/>
    </dgm:txPr>
    <dgm:style>
      <a:lnRef idx="1">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152250" prstMaterial="matte">
      <a:bevelT w="165100" prst="coolSlant"/>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227350" prstMaterial="matte"/>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prstMaterial="matte"/>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22735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227350" prstMaterial="matte"/>
    <dgm:txPr/>
    <dgm:style>
      <a:lnRef idx="0">
        <a:scrgbClr r="0" g="0" b="0"/>
      </a:lnRef>
      <a:fillRef idx="3">
        <a:scrgbClr r="0" g="0" b="0"/>
      </a:fillRef>
      <a:effectRef idx="0">
        <a:scrgbClr r="0" g="0" b="0"/>
      </a:effectRef>
      <a:fontRef idx="minor">
        <a:schemeClr val="lt1"/>
      </a:fontRef>
    </dgm:style>
  </dgm:styleLbl>
  <dgm:styleLbl name="parChTrans2D4">
    <dgm:scene3d>
      <a:camera prst="orthographicFront"/>
      <a:lightRig rig="threePt" dir="t"/>
    </dgm:scene3d>
    <dgm:sp3d z="-227350" prstMaterial="matte"/>
    <dgm:txPr/>
    <dgm:style>
      <a:lnRef idx="0">
        <a:scrgbClr r="0" g="0" b="0"/>
      </a:lnRef>
      <a:fillRef idx="3">
        <a:scrgbClr r="0" g="0" b="0"/>
      </a:fillRef>
      <a:effectRef idx="0">
        <a:scrgbClr r="0" g="0" b="0"/>
      </a:effectRef>
      <a:fontRef idx="minor">
        <a:schemeClr val="lt1"/>
      </a:fontRef>
    </dgm:style>
  </dgm:styleLbl>
  <dgm:styleLbl name="parChTrans1D1">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trAlignAcc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bgAcc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prstMaterial="matte"/>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solidBgAcc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prstMaterial="matte"/>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2">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3">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4">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bgShp">
    <dgm:scene3d>
      <a:camera prst="orthographicFront"/>
      <a:lightRig rig="threePt" dir="t"/>
    </dgm:scene3d>
    <dgm:sp3d z="-227350" prstMaterial="matte"/>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22735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prstMaterial="matte"/>
    <dgm:txPr/>
    <dgm:style>
      <a:lnRef idx="0">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a:sp3d extrusionH="28000" prstMaterial="matte"/>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3/28/2016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3/28/2016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3/28/2016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3/28/2016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3/28/2016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3/28/2016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3/28/2016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3/28/2016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3/28/2016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3/28/2016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3/28/2016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3/28/2016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hyperlink" Target="file:///C:\Documents%20and%20Settings\Sakal\Desktop\Mandar\Budget\Budget_2011_12\New%20Folder_2009\Projec._9-10\Sakal_Gomantak.xls"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file:///C:\Documents%20and%20Settings\Sakal\Desktop\Mandar\Budget\Budget_2011_12\New%20Folder_2009\Projec._9-10\Sakal_Gomantak.xls" TargetMode="External"/><Relationship Id="rId2" Type="http://schemas.openxmlformats.org/officeDocument/2006/relationships/hyperlink" Target="file:///C:\Documents%20and%20Settings\Sakal\Desktop\budget_2009_10\Budget%202009-10%20Final\Local%20Settings\Temporary%20Internet%20Files\OLK8A\Sapt%20Sakal%20%20Business%20Plan.xls"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hyperlink" Target="file:///C:\Documents%20and%20Settings\Sakal\Desktop\Mandar\Budget\Budget_2011_12\New%20Folder_2009\Projec._9-10\Sakal_Gomantak.xls"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8" Type="http://schemas.openxmlformats.org/officeDocument/2006/relationships/diagramQuickStyle" Target="../diagrams/quickStyle3.xml"/><Relationship Id="rId3" Type="http://schemas.openxmlformats.org/officeDocument/2006/relationships/diagramLayout" Target="../diagrams/layout2.xml"/><Relationship Id="rId7" Type="http://schemas.openxmlformats.org/officeDocument/2006/relationships/diagramLayout" Target="../diagrams/layout3.xml"/><Relationship Id="rId2" Type="http://schemas.openxmlformats.org/officeDocument/2006/relationships/diagramData" Target="../diagrams/data2.xml"/><Relationship Id="rId1" Type="http://schemas.openxmlformats.org/officeDocument/2006/relationships/slideLayout" Target="../slideLayouts/slideLayout1.xml"/><Relationship Id="rId6" Type="http://schemas.openxmlformats.org/officeDocument/2006/relationships/diagramData" Target="../diagrams/data3.xml"/><Relationship Id="rId5" Type="http://schemas.openxmlformats.org/officeDocument/2006/relationships/diagramColors" Target="../diagrams/colors2.xml"/><Relationship Id="rId4" Type="http://schemas.openxmlformats.org/officeDocument/2006/relationships/diagramQuickStyle" Target="../diagrams/quickStyle2.xml"/><Relationship Id="rId9" Type="http://schemas.openxmlformats.org/officeDocument/2006/relationships/diagramColors" Target="../diagrams/colors3.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1.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6.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hyperlink" Target="file:///C:\Documents%20and%20Settings\Sakal\Desktop\Mandar\Budget\Budget_2011_12\New%20Folder_2009\Projec._9-10\Sakal_Gomantak.xls"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srcRect/>
          <a:stretch>
            <a:fillRect/>
          </a:stretch>
        </p:blipFill>
        <p:spPr bwMode="auto">
          <a:xfrm>
            <a:off x="609601" y="1905000"/>
            <a:ext cx="8358116" cy="4038600"/>
          </a:xfrm>
          <a:prstGeom prst="rect">
            <a:avLst/>
          </a:prstGeom>
          <a:noFill/>
          <a:ln w="9525">
            <a:noFill/>
            <a:miter lim="800000"/>
            <a:headEnd/>
            <a:tailEnd/>
          </a:ln>
          <a:effectLst/>
        </p:spPr>
      </p:pic>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p:spPr>
        <p:txBody>
          <a:bodyPr>
            <a:normAutofit fontScale="90000"/>
          </a:bodyPr>
          <a:lstStyle/>
          <a:p>
            <a:r>
              <a:rPr lang="en-US" dirty="0" smtClean="0"/>
              <a:t>Revenue comparison at a glance</a:t>
            </a:r>
            <a:br>
              <a:rPr lang="en-US" dirty="0" smtClean="0"/>
            </a:br>
            <a:r>
              <a:rPr lang="en-US" dirty="0" smtClean="0"/>
              <a:t>2014-15 and 2015-16</a:t>
            </a:r>
            <a:endParaRPr lang="en-US" dirty="0"/>
          </a:p>
        </p:txBody>
      </p:sp>
      <p:graphicFrame>
        <p:nvGraphicFramePr>
          <p:cNvPr id="4" name="Content Placeholder 3"/>
          <p:cNvGraphicFramePr>
            <a:graphicFrameLocks noGrp="1"/>
          </p:cNvGraphicFramePr>
          <p:nvPr>
            <p:ph idx="1"/>
          </p:nvPr>
        </p:nvGraphicFramePr>
        <p:xfrm>
          <a:off x="457200" y="1600200"/>
          <a:ext cx="8229599" cy="4947285"/>
        </p:xfrm>
        <a:graphic>
          <a:graphicData uri="http://schemas.openxmlformats.org/drawingml/2006/table">
            <a:tbl>
              <a:tblPr firstRow="1" bandRow="1">
                <a:tableStyleId>{5C22544A-7EE6-4342-B048-85BDC9FD1C3A}</a:tableStyleId>
              </a:tblPr>
              <a:tblGrid>
                <a:gridCol w="1835378"/>
                <a:gridCol w="1835378"/>
                <a:gridCol w="2072201"/>
                <a:gridCol w="2486642"/>
              </a:tblGrid>
              <a:tr h="370840">
                <a:tc rowSpan="2">
                  <a:txBody>
                    <a:bodyPr/>
                    <a:lstStyle/>
                    <a:p>
                      <a:pPr algn="ctr" fontAlgn="ctr"/>
                      <a:r>
                        <a:rPr lang="en-US" sz="1800" b="1" i="0" u="none" strike="noStrike" dirty="0">
                          <a:solidFill>
                            <a:srgbClr val="002060"/>
                          </a:solidFill>
                          <a:latin typeface="Arial"/>
                        </a:rPr>
                        <a:t>Publication</a:t>
                      </a:r>
                    </a:p>
                  </a:txBody>
                  <a:tcPr marL="9525" marR="9525" marT="9525" marB="0" anchor="ctr">
                    <a:solidFill>
                      <a:srgbClr val="FFC000"/>
                    </a:solidFill>
                  </a:tcPr>
                </a:tc>
                <a:tc>
                  <a:txBody>
                    <a:bodyPr/>
                    <a:lstStyle/>
                    <a:p>
                      <a:pPr algn="ctr" fontAlgn="ctr"/>
                      <a:r>
                        <a:rPr lang="en-US" sz="1600" b="1" i="0" u="none" strike="noStrike" dirty="0" smtClean="0">
                          <a:solidFill>
                            <a:srgbClr val="000000"/>
                          </a:solidFill>
                          <a:latin typeface="Arial"/>
                        </a:rPr>
                        <a:t> Revenue</a:t>
                      </a:r>
                      <a:r>
                        <a:rPr lang="en-US" sz="1600" b="1" i="0" u="none" strike="noStrike" dirty="0">
                          <a:solidFill>
                            <a:srgbClr val="000000"/>
                          </a:solidFill>
                          <a:latin typeface="Arial"/>
                        </a:rPr>
                        <a:t/>
                      </a:r>
                      <a:br>
                        <a:rPr lang="en-US" sz="1600" b="1" i="0" u="none" strike="noStrike" dirty="0">
                          <a:solidFill>
                            <a:srgbClr val="000000"/>
                          </a:solidFill>
                          <a:latin typeface="Arial"/>
                        </a:rPr>
                      </a:br>
                      <a:r>
                        <a:rPr lang="en-US" sz="1600" b="1" i="0" u="none" strike="noStrike" dirty="0">
                          <a:solidFill>
                            <a:srgbClr val="000000"/>
                          </a:solidFill>
                          <a:latin typeface="Arial"/>
                        </a:rPr>
                        <a:t>2014 - 2015</a:t>
                      </a:r>
                    </a:p>
                  </a:txBody>
                  <a:tcPr marL="9525" marR="9525" marT="9525" marB="0" anchor="ctr">
                    <a:solidFill>
                      <a:srgbClr val="FFC000"/>
                    </a:solidFill>
                  </a:tcPr>
                </a:tc>
                <a:tc>
                  <a:txBody>
                    <a:bodyPr/>
                    <a:lstStyle/>
                    <a:p>
                      <a:pPr algn="ctr" fontAlgn="ctr"/>
                      <a:r>
                        <a:rPr lang="en-US" sz="1600" b="1" i="0" u="none" strike="noStrike" dirty="0" smtClean="0">
                          <a:solidFill>
                            <a:srgbClr val="000000"/>
                          </a:solidFill>
                          <a:latin typeface="Arial"/>
                        </a:rPr>
                        <a:t>Revenue</a:t>
                      </a:r>
                      <a:r>
                        <a:rPr lang="en-US" sz="1600" b="1" i="0" u="none" strike="noStrike" dirty="0">
                          <a:solidFill>
                            <a:srgbClr val="000000"/>
                          </a:solidFill>
                          <a:latin typeface="Arial"/>
                        </a:rPr>
                        <a:t/>
                      </a:r>
                      <a:br>
                        <a:rPr lang="en-US" sz="1600" b="1" i="0" u="none" strike="noStrike" dirty="0">
                          <a:solidFill>
                            <a:srgbClr val="000000"/>
                          </a:solidFill>
                          <a:latin typeface="Arial"/>
                        </a:rPr>
                      </a:br>
                      <a:r>
                        <a:rPr lang="en-US" sz="1600" b="1" i="0" u="none" strike="noStrike" dirty="0">
                          <a:solidFill>
                            <a:srgbClr val="000000"/>
                          </a:solidFill>
                          <a:latin typeface="Arial"/>
                        </a:rPr>
                        <a:t>2015 - 2016</a:t>
                      </a:r>
                    </a:p>
                  </a:txBody>
                  <a:tcPr marL="9525" marR="9525" marT="9525" marB="0" anchor="ctr">
                    <a:solidFill>
                      <a:srgbClr val="FFC000"/>
                    </a:solidFill>
                  </a:tcPr>
                </a:tc>
                <a:tc>
                  <a:txBody>
                    <a:bodyPr/>
                    <a:lstStyle/>
                    <a:p>
                      <a:pPr algn="ctr" fontAlgn="ctr"/>
                      <a:r>
                        <a:rPr lang="en-US" sz="1600" b="1" i="0" u="none" strike="noStrike" dirty="0">
                          <a:solidFill>
                            <a:srgbClr val="000000"/>
                          </a:solidFill>
                          <a:latin typeface="Arial"/>
                        </a:rPr>
                        <a:t>Compared to last year </a:t>
                      </a:r>
                      <a:br>
                        <a:rPr lang="en-US" sz="1600" b="1" i="0" u="none" strike="noStrike" dirty="0">
                          <a:solidFill>
                            <a:srgbClr val="000000"/>
                          </a:solidFill>
                          <a:latin typeface="Arial"/>
                        </a:rPr>
                      </a:br>
                      <a:r>
                        <a:rPr lang="en-US" sz="1600" b="1" i="0" u="none" strike="noStrike" dirty="0">
                          <a:solidFill>
                            <a:srgbClr val="000000"/>
                          </a:solidFill>
                          <a:latin typeface="Arial"/>
                        </a:rPr>
                        <a:t>achievement %</a:t>
                      </a:r>
                    </a:p>
                  </a:txBody>
                  <a:tcPr marL="9525" marR="9525" marT="9525" marB="0" anchor="ctr">
                    <a:solidFill>
                      <a:srgbClr val="FFC000"/>
                    </a:solidFill>
                  </a:tcPr>
                </a:tc>
              </a:tr>
              <a:tr h="370840">
                <a:tc vMerge="1">
                  <a:txBody>
                    <a:bodyPr/>
                    <a:lstStyle/>
                    <a:p>
                      <a:endParaRPr lang="en-US"/>
                    </a:p>
                  </a:txBody>
                  <a:tcPr>
                    <a:solidFill>
                      <a:srgbClr val="FFC000"/>
                    </a:solidFill>
                  </a:tcPr>
                </a:tc>
                <a:tc>
                  <a:txBody>
                    <a:bodyPr/>
                    <a:lstStyle/>
                    <a:p>
                      <a:pPr algn="ctr" fontAlgn="ctr"/>
                      <a:endParaRPr lang="en-US" sz="1600" b="1" i="0" u="none" strike="noStrike" dirty="0">
                        <a:solidFill>
                          <a:srgbClr val="000000"/>
                        </a:solidFill>
                        <a:latin typeface="Arial"/>
                      </a:endParaRPr>
                    </a:p>
                  </a:txBody>
                  <a:tcPr marL="9525" marR="9525" marT="9525" marB="0" anchor="ctr">
                    <a:solidFill>
                      <a:srgbClr val="FFC000"/>
                    </a:solidFill>
                  </a:tcPr>
                </a:tc>
                <a:tc>
                  <a:txBody>
                    <a:bodyPr/>
                    <a:lstStyle/>
                    <a:p>
                      <a:pPr algn="ctr" fontAlgn="ctr"/>
                      <a:endParaRPr lang="en-US" sz="1600" b="1" i="0" u="none" strike="noStrike" dirty="0">
                        <a:solidFill>
                          <a:srgbClr val="000000"/>
                        </a:solidFill>
                        <a:latin typeface="Arial"/>
                      </a:endParaRPr>
                    </a:p>
                  </a:txBody>
                  <a:tcPr marL="9525" marR="9525" marT="9525" marB="0" anchor="ctr">
                    <a:solidFill>
                      <a:srgbClr val="FFC000"/>
                    </a:solidFill>
                  </a:tcPr>
                </a:tc>
                <a:tc>
                  <a:txBody>
                    <a:bodyPr/>
                    <a:lstStyle/>
                    <a:p>
                      <a:pPr algn="ctr" fontAlgn="ctr"/>
                      <a:endParaRPr lang="en-US" sz="1600" b="1" i="0" u="none" strike="noStrike" dirty="0">
                        <a:solidFill>
                          <a:srgbClr val="000000"/>
                        </a:solidFill>
                        <a:latin typeface="Arial"/>
                      </a:endParaRPr>
                    </a:p>
                  </a:txBody>
                  <a:tcPr marL="9525" marR="9525" marT="9525" marB="0" anchor="ctr">
                    <a:solidFill>
                      <a:srgbClr val="FFC000"/>
                    </a:solidFill>
                  </a:tcPr>
                </a:tc>
              </a:tr>
              <a:tr h="370840">
                <a:tc>
                  <a:txBody>
                    <a:bodyPr/>
                    <a:lstStyle/>
                    <a:p>
                      <a:pPr algn="l" fontAlgn="ctr"/>
                      <a:r>
                        <a:rPr lang="en-US" sz="1600" b="1" i="0" u="none" strike="noStrike" dirty="0">
                          <a:latin typeface="Arial"/>
                        </a:rPr>
                        <a:t>Daily Sakal</a:t>
                      </a:r>
                    </a:p>
                  </a:txBody>
                  <a:tcPr marL="114300" marR="9525" marT="9525" marB="0" anchor="ctr"/>
                </a:tc>
                <a:tc>
                  <a:txBody>
                    <a:bodyPr/>
                    <a:lstStyle/>
                    <a:p>
                      <a:pPr algn="r" fontAlgn="ctr"/>
                      <a:r>
                        <a:rPr lang="en-US" sz="1600" b="0" i="0" u="none" strike="noStrike" dirty="0">
                          <a:solidFill>
                            <a:srgbClr val="000000"/>
                          </a:solidFill>
                          <a:latin typeface="Arial"/>
                        </a:rPr>
                        <a:t>12949.12</a:t>
                      </a:r>
                    </a:p>
                  </a:txBody>
                  <a:tcPr marL="9525" marR="9525" marT="9525" marB="0" anchor="ctr"/>
                </a:tc>
                <a:tc>
                  <a:txBody>
                    <a:bodyPr/>
                    <a:lstStyle/>
                    <a:p>
                      <a:pPr algn="r" fontAlgn="ctr"/>
                      <a:r>
                        <a:rPr lang="en-US" sz="1600" b="0" i="0" u="none" strike="noStrike" dirty="0">
                          <a:solidFill>
                            <a:srgbClr val="000000"/>
                          </a:solidFill>
                          <a:latin typeface="Arial"/>
                        </a:rPr>
                        <a:t>13475.24</a:t>
                      </a:r>
                    </a:p>
                  </a:txBody>
                  <a:tcPr marL="9525" marR="9525" marT="9525" marB="0" anchor="ctr"/>
                </a:tc>
                <a:tc>
                  <a:txBody>
                    <a:bodyPr/>
                    <a:lstStyle/>
                    <a:p>
                      <a:pPr algn="l" fontAlgn="ctr"/>
                      <a:r>
                        <a:rPr lang="en-US" sz="1600" b="0" i="0" u="none" strike="noStrike">
                          <a:solidFill>
                            <a:srgbClr val="000000"/>
                          </a:solidFill>
                          <a:latin typeface="Arial"/>
                        </a:rPr>
                        <a:t>                              104.06 </a:t>
                      </a:r>
                    </a:p>
                  </a:txBody>
                  <a:tcPr marL="9525" marR="9525" marT="9525" marB="0" anchor="ctr"/>
                </a:tc>
              </a:tr>
              <a:tr h="370840">
                <a:tc>
                  <a:txBody>
                    <a:bodyPr/>
                    <a:lstStyle/>
                    <a:p>
                      <a:pPr algn="l" fontAlgn="ctr"/>
                      <a:r>
                        <a:rPr lang="en-US" sz="1600" b="1" i="0" u="none" strike="noStrike" dirty="0" err="1">
                          <a:latin typeface="Arial"/>
                        </a:rPr>
                        <a:t>Agrowon</a:t>
                      </a:r>
                      <a:endParaRPr lang="en-US" sz="1600" b="1" i="0" u="none" strike="noStrike" dirty="0">
                        <a:latin typeface="Arial"/>
                      </a:endParaRPr>
                    </a:p>
                  </a:txBody>
                  <a:tcPr marL="114300" marR="9525" marT="9525" marB="0" anchor="ctr"/>
                </a:tc>
                <a:tc>
                  <a:txBody>
                    <a:bodyPr/>
                    <a:lstStyle/>
                    <a:p>
                      <a:pPr algn="r" fontAlgn="ctr"/>
                      <a:r>
                        <a:rPr lang="en-US" sz="1600" b="0" i="0" u="none" strike="noStrike" dirty="0">
                          <a:solidFill>
                            <a:srgbClr val="000000"/>
                          </a:solidFill>
                          <a:latin typeface="Arial"/>
                        </a:rPr>
                        <a:t>870.62</a:t>
                      </a:r>
                    </a:p>
                  </a:txBody>
                  <a:tcPr marL="9525" marR="9525" marT="9525" marB="0" anchor="ctr"/>
                </a:tc>
                <a:tc>
                  <a:txBody>
                    <a:bodyPr/>
                    <a:lstStyle/>
                    <a:p>
                      <a:pPr algn="r" fontAlgn="ctr"/>
                      <a:r>
                        <a:rPr lang="en-US" sz="1600" b="0" i="0" u="none" strike="noStrike" dirty="0">
                          <a:solidFill>
                            <a:srgbClr val="000000"/>
                          </a:solidFill>
                          <a:latin typeface="Arial"/>
                        </a:rPr>
                        <a:t>884.31</a:t>
                      </a:r>
                    </a:p>
                  </a:txBody>
                  <a:tcPr marL="9525" marR="9525" marT="9525" marB="0" anchor="ctr"/>
                </a:tc>
                <a:tc>
                  <a:txBody>
                    <a:bodyPr/>
                    <a:lstStyle/>
                    <a:p>
                      <a:pPr algn="l" fontAlgn="ctr"/>
                      <a:r>
                        <a:rPr lang="en-US" sz="1600" b="0" i="0" u="none" strike="noStrike" dirty="0">
                          <a:solidFill>
                            <a:srgbClr val="000000"/>
                          </a:solidFill>
                          <a:latin typeface="Arial"/>
                        </a:rPr>
                        <a:t>                              101.57 </a:t>
                      </a:r>
                    </a:p>
                  </a:txBody>
                  <a:tcPr marL="9525" marR="9525" marT="9525" marB="0" anchor="ctr"/>
                </a:tc>
              </a:tr>
              <a:tr h="370840">
                <a:tc>
                  <a:txBody>
                    <a:bodyPr/>
                    <a:lstStyle/>
                    <a:p>
                      <a:pPr algn="l" fontAlgn="ctr"/>
                      <a:r>
                        <a:rPr lang="en-US" sz="1600" b="1" i="0" u="none" strike="noStrike" dirty="0">
                          <a:latin typeface="Arial"/>
                        </a:rPr>
                        <a:t>Sakal Times</a:t>
                      </a:r>
                    </a:p>
                  </a:txBody>
                  <a:tcPr marL="114300" marR="9525" marT="9525" marB="0" anchor="ctr"/>
                </a:tc>
                <a:tc>
                  <a:txBody>
                    <a:bodyPr/>
                    <a:lstStyle/>
                    <a:p>
                      <a:pPr algn="r" fontAlgn="ctr"/>
                      <a:r>
                        <a:rPr lang="en-US" sz="1600" b="0" i="0" u="none" strike="noStrike" dirty="0">
                          <a:solidFill>
                            <a:srgbClr val="000000"/>
                          </a:solidFill>
                          <a:latin typeface="Arial"/>
                        </a:rPr>
                        <a:t>144.75</a:t>
                      </a:r>
                    </a:p>
                  </a:txBody>
                  <a:tcPr marL="9525" marR="9525" marT="9525" marB="0" anchor="ctr"/>
                </a:tc>
                <a:tc>
                  <a:txBody>
                    <a:bodyPr/>
                    <a:lstStyle/>
                    <a:p>
                      <a:pPr algn="r" fontAlgn="ctr"/>
                      <a:r>
                        <a:rPr lang="en-US" sz="1600" b="0" i="0" u="none" strike="noStrike">
                          <a:solidFill>
                            <a:srgbClr val="000000"/>
                          </a:solidFill>
                          <a:latin typeface="Arial"/>
                        </a:rPr>
                        <a:t>165.73</a:t>
                      </a:r>
                    </a:p>
                  </a:txBody>
                  <a:tcPr marL="9525" marR="9525" marT="9525" marB="0" anchor="ctr"/>
                </a:tc>
                <a:tc>
                  <a:txBody>
                    <a:bodyPr/>
                    <a:lstStyle/>
                    <a:p>
                      <a:pPr algn="l" fontAlgn="ctr"/>
                      <a:r>
                        <a:rPr lang="en-US" sz="1600" b="0" i="0" u="none" strike="noStrike" dirty="0">
                          <a:solidFill>
                            <a:srgbClr val="000000"/>
                          </a:solidFill>
                          <a:latin typeface="Arial"/>
                        </a:rPr>
                        <a:t>                              114.49 </a:t>
                      </a:r>
                    </a:p>
                  </a:txBody>
                  <a:tcPr marL="9525" marR="9525" marT="9525" marB="0" anchor="ctr"/>
                </a:tc>
              </a:tr>
              <a:tr h="370840">
                <a:tc>
                  <a:txBody>
                    <a:bodyPr/>
                    <a:lstStyle/>
                    <a:p>
                      <a:pPr algn="l" fontAlgn="ctr"/>
                      <a:r>
                        <a:rPr lang="en-US" sz="1600" b="1" i="0" u="none" strike="noStrike" dirty="0" err="1">
                          <a:solidFill>
                            <a:srgbClr val="002060"/>
                          </a:solidFill>
                          <a:latin typeface="Arial"/>
                          <a:hlinkClick r:id="rId2" action="ppaction://hlinkfile"/>
                        </a:rPr>
                        <a:t>Saptahik</a:t>
                      </a:r>
                      <a:r>
                        <a:rPr lang="en-US" sz="1600" b="1" i="0" u="none" strike="noStrike" dirty="0">
                          <a:solidFill>
                            <a:srgbClr val="002060"/>
                          </a:solidFill>
                          <a:latin typeface="Arial"/>
                          <a:hlinkClick r:id="rId2" action="ppaction://hlinkfile"/>
                        </a:rPr>
                        <a:t> Sakal </a:t>
                      </a:r>
                      <a:endParaRPr lang="en-US" sz="1600" b="1" i="0" u="none" strike="noStrike" dirty="0">
                        <a:solidFill>
                          <a:srgbClr val="002060"/>
                        </a:solidFill>
                        <a:latin typeface="Arial"/>
                      </a:endParaRPr>
                    </a:p>
                  </a:txBody>
                  <a:tcPr marL="114300" marR="9525" marT="9525" marB="0" anchor="ctr"/>
                </a:tc>
                <a:tc>
                  <a:txBody>
                    <a:bodyPr/>
                    <a:lstStyle/>
                    <a:p>
                      <a:pPr algn="r" fontAlgn="ctr"/>
                      <a:r>
                        <a:rPr lang="en-US" sz="1600" b="0" i="0" u="none" strike="noStrike">
                          <a:solidFill>
                            <a:srgbClr val="000000"/>
                          </a:solidFill>
                          <a:latin typeface="Arial"/>
                          <a:hlinkClick r:id="rId2" action="ppaction://hlinkfile"/>
                        </a:rPr>
                        <a:t>182.00</a:t>
                      </a:r>
                      <a:endParaRPr lang="en-US" sz="1600" b="0" i="0" u="none" strike="noStrike">
                        <a:solidFill>
                          <a:srgbClr val="000000"/>
                        </a:solidFill>
                        <a:latin typeface="Arial"/>
                      </a:endParaRPr>
                    </a:p>
                  </a:txBody>
                  <a:tcPr marL="9525" marR="9525" marT="9525" marB="0" anchor="ctr"/>
                </a:tc>
                <a:tc>
                  <a:txBody>
                    <a:bodyPr/>
                    <a:lstStyle/>
                    <a:p>
                      <a:pPr algn="r" fontAlgn="ctr"/>
                      <a:r>
                        <a:rPr lang="en-US" sz="1600" b="0" i="0" u="none" strike="noStrike" dirty="0">
                          <a:solidFill>
                            <a:srgbClr val="000000"/>
                          </a:solidFill>
                          <a:latin typeface="Arial"/>
                          <a:hlinkClick r:id="rId2" action="ppaction://hlinkfile"/>
                        </a:rPr>
                        <a:t>164.83</a:t>
                      </a:r>
                      <a:endParaRPr lang="en-US" sz="1600" b="0" i="0" u="none" strike="noStrike" dirty="0">
                        <a:solidFill>
                          <a:srgbClr val="000000"/>
                        </a:solidFill>
                        <a:latin typeface="Arial"/>
                      </a:endParaRPr>
                    </a:p>
                  </a:txBody>
                  <a:tcPr marL="9525" marR="9525" marT="9525" marB="0" anchor="ctr"/>
                </a:tc>
                <a:tc>
                  <a:txBody>
                    <a:bodyPr/>
                    <a:lstStyle/>
                    <a:p>
                      <a:pPr algn="l" fontAlgn="ctr"/>
                      <a:r>
                        <a:rPr lang="en-US" sz="1600" b="0" i="0" u="none" strike="noStrike" dirty="0">
                          <a:solidFill>
                            <a:srgbClr val="000000"/>
                          </a:solidFill>
                          <a:latin typeface="Arial"/>
                          <a:hlinkClick r:id="rId2" action="ppaction://hlinkfile"/>
                        </a:rPr>
                        <a:t>                                90.57 </a:t>
                      </a:r>
                      <a:endParaRPr lang="en-US" sz="1600" b="0" i="0" u="none" strike="noStrike" dirty="0">
                        <a:solidFill>
                          <a:srgbClr val="000000"/>
                        </a:solidFill>
                        <a:latin typeface="Arial"/>
                      </a:endParaRPr>
                    </a:p>
                  </a:txBody>
                  <a:tcPr marL="9525" marR="9525" marT="9525" marB="0" anchor="ctr"/>
                </a:tc>
              </a:tr>
              <a:tr h="370840">
                <a:tc>
                  <a:txBody>
                    <a:bodyPr/>
                    <a:lstStyle/>
                    <a:p>
                      <a:pPr algn="l" fontAlgn="ctr"/>
                      <a:r>
                        <a:rPr lang="en-US" sz="1600" b="1" i="0" u="none" strike="noStrike" dirty="0" err="1">
                          <a:latin typeface="Arial"/>
                        </a:rPr>
                        <a:t>Tanishka</a:t>
                      </a:r>
                      <a:endParaRPr lang="en-US" sz="1600" b="1" i="0" u="none" strike="noStrike" dirty="0">
                        <a:latin typeface="Arial"/>
                      </a:endParaRPr>
                    </a:p>
                  </a:txBody>
                  <a:tcPr marL="114300" marR="9525" marT="9525" marB="0" anchor="ctr"/>
                </a:tc>
                <a:tc>
                  <a:txBody>
                    <a:bodyPr/>
                    <a:lstStyle/>
                    <a:p>
                      <a:pPr algn="r" fontAlgn="ctr"/>
                      <a:r>
                        <a:rPr lang="en-US" sz="1600" b="0" i="0" u="none" strike="noStrike">
                          <a:solidFill>
                            <a:srgbClr val="000000"/>
                          </a:solidFill>
                          <a:latin typeface="Arial"/>
                        </a:rPr>
                        <a:t>80.27</a:t>
                      </a:r>
                    </a:p>
                  </a:txBody>
                  <a:tcPr marL="9525" marR="9525" marT="9525" marB="0" anchor="ctr"/>
                </a:tc>
                <a:tc>
                  <a:txBody>
                    <a:bodyPr/>
                    <a:lstStyle/>
                    <a:p>
                      <a:pPr algn="r" fontAlgn="ctr"/>
                      <a:r>
                        <a:rPr lang="en-US" sz="1600" b="0" i="0" u="none" strike="noStrike">
                          <a:solidFill>
                            <a:srgbClr val="000000"/>
                          </a:solidFill>
                          <a:latin typeface="Arial"/>
                        </a:rPr>
                        <a:t>69.22</a:t>
                      </a:r>
                    </a:p>
                  </a:txBody>
                  <a:tcPr marL="9525" marR="9525" marT="9525" marB="0" anchor="ctr"/>
                </a:tc>
                <a:tc>
                  <a:txBody>
                    <a:bodyPr/>
                    <a:lstStyle/>
                    <a:p>
                      <a:pPr algn="l" fontAlgn="ctr"/>
                      <a:r>
                        <a:rPr lang="en-US" sz="1600" b="0" i="0" u="none" strike="noStrike" dirty="0">
                          <a:solidFill>
                            <a:srgbClr val="000000"/>
                          </a:solidFill>
                          <a:latin typeface="Arial"/>
                        </a:rPr>
                        <a:t>                                86.23 </a:t>
                      </a:r>
                    </a:p>
                  </a:txBody>
                  <a:tcPr marL="9525" marR="9525" marT="9525" marB="0" anchor="ctr"/>
                </a:tc>
              </a:tr>
              <a:tr h="370840">
                <a:tc>
                  <a:txBody>
                    <a:bodyPr/>
                    <a:lstStyle/>
                    <a:p>
                      <a:pPr algn="l" fontAlgn="ctr"/>
                      <a:r>
                        <a:rPr lang="en-US" sz="1600" b="1" i="0" u="none" strike="noStrike" dirty="0" smtClean="0">
                          <a:latin typeface="Arial"/>
                        </a:rPr>
                        <a:t>Premier</a:t>
                      </a:r>
                      <a:endParaRPr lang="en-US" sz="1600" b="1" i="0" u="none" strike="noStrike" dirty="0">
                        <a:latin typeface="Arial"/>
                      </a:endParaRPr>
                    </a:p>
                  </a:txBody>
                  <a:tcPr marL="114300" marR="9525" marT="9525" marB="0" anchor="ctr"/>
                </a:tc>
                <a:tc>
                  <a:txBody>
                    <a:bodyPr/>
                    <a:lstStyle/>
                    <a:p>
                      <a:pPr algn="r" fontAlgn="ctr"/>
                      <a:r>
                        <a:rPr lang="en-US" sz="1600" b="0" i="0" u="none" strike="noStrike" dirty="0">
                          <a:solidFill>
                            <a:srgbClr val="000000"/>
                          </a:solidFill>
                          <a:latin typeface="Arial"/>
                        </a:rPr>
                        <a:t>13.68</a:t>
                      </a:r>
                    </a:p>
                  </a:txBody>
                  <a:tcPr marL="9525" marR="9525" marT="9525" marB="0" anchor="ctr"/>
                </a:tc>
                <a:tc>
                  <a:txBody>
                    <a:bodyPr/>
                    <a:lstStyle/>
                    <a:p>
                      <a:pPr algn="r" fontAlgn="ctr"/>
                      <a:r>
                        <a:rPr lang="en-US" sz="1600" b="0" i="0" u="none" strike="noStrike">
                          <a:solidFill>
                            <a:srgbClr val="000000"/>
                          </a:solidFill>
                          <a:latin typeface="Arial"/>
                        </a:rPr>
                        <a:t>14.52</a:t>
                      </a:r>
                    </a:p>
                  </a:txBody>
                  <a:tcPr marL="9525" marR="9525" marT="9525" marB="0" anchor="ctr"/>
                </a:tc>
                <a:tc>
                  <a:txBody>
                    <a:bodyPr/>
                    <a:lstStyle/>
                    <a:p>
                      <a:pPr algn="l" fontAlgn="ctr"/>
                      <a:r>
                        <a:rPr lang="en-US" sz="1600" b="0" i="0" u="none" strike="noStrike" dirty="0">
                          <a:solidFill>
                            <a:srgbClr val="000000"/>
                          </a:solidFill>
                          <a:latin typeface="Arial"/>
                        </a:rPr>
                        <a:t>                              106.14 </a:t>
                      </a:r>
                    </a:p>
                  </a:txBody>
                  <a:tcPr marL="9525" marR="9525" marT="9525" marB="0" anchor="ctr"/>
                </a:tc>
              </a:tr>
              <a:tr h="370840">
                <a:tc>
                  <a:txBody>
                    <a:bodyPr/>
                    <a:lstStyle/>
                    <a:p>
                      <a:pPr algn="l" fontAlgn="ctr"/>
                      <a:endParaRPr lang="en-US" sz="1600" b="1" i="0" u="none" strike="noStrike" dirty="0">
                        <a:latin typeface="Arial"/>
                      </a:endParaRPr>
                    </a:p>
                  </a:txBody>
                  <a:tcPr marL="114300" marR="9525" marT="9525" marB="0" anchor="ctr"/>
                </a:tc>
                <a:tc>
                  <a:txBody>
                    <a:bodyPr/>
                    <a:lstStyle/>
                    <a:p>
                      <a:pPr algn="r" fontAlgn="ctr"/>
                      <a:r>
                        <a:rPr lang="en-US" sz="1600" b="1" i="0" u="none" strike="noStrike">
                          <a:solidFill>
                            <a:srgbClr val="000000"/>
                          </a:solidFill>
                          <a:latin typeface="Arial"/>
                          <a:hlinkClick r:id="rId2" action="ppaction://hlinkfile"/>
                        </a:rPr>
                        <a:t>14240.44</a:t>
                      </a:r>
                      <a:endParaRPr lang="en-US" sz="1600" b="1" i="0" u="none" strike="noStrike">
                        <a:solidFill>
                          <a:srgbClr val="000000"/>
                        </a:solidFill>
                        <a:latin typeface="Arial"/>
                      </a:endParaRPr>
                    </a:p>
                  </a:txBody>
                  <a:tcPr marL="9525" marR="9525" marT="9525" marB="0" anchor="ctr"/>
                </a:tc>
                <a:tc>
                  <a:txBody>
                    <a:bodyPr/>
                    <a:lstStyle/>
                    <a:p>
                      <a:pPr algn="r" fontAlgn="ctr"/>
                      <a:r>
                        <a:rPr lang="en-US" sz="1600" b="1" i="0" u="none" strike="noStrike">
                          <a:solidFill>
                            <a:srgbClr val="000000"/>
                          </a:solidFill>
                          <a:latin typeface="Arial"/>
                          <a:hlinkClick r:id="rId2" action="ppaction://hlinkfile"/>
                        </a:rPr>
                        <a:t>14773.85</a:t>
                      </a:r>
                      <a:endParaRPr lang="en-US" sz="1600" b="1" i="0" u="none" strike="noStrike">
                        <a:solidFill>
                          <a:srgbClr val="000000"/>
                        </a:solidFill>
                        <a:latin typeface="Arial"/>
                      </a:endParaRPr>
                    </a:p>
                  </a:txBody>
                  <a:tcPr marL="9525" marR="9525" marT="9525" marB="0" anchor="ctr"/>
                </a:tc>
                <a:tc>
                  <a:txBody>
                    <a:bodyPr/>
                    <a:lstStyle/>
                    <a:p>
                      <a:pPr algn="l" fontAlgn="ctr"/>
                      <a:r>
                        <a:rPr lang="en-US" sz="1600" b="1" i="0" u="none" strike="noStrike" dirty="0">
                          <a:solidFill>
                            <a:srgbClr val="000000"/>
                          </a:solidFill>
                          <a:latin typeface="Arial"/>
                          <a:hlinkClick r:id="rId2" action="ppaction://hlinkfile"/>
                        </a:rPr>
                        <a:t>                              103.75 </a:t>
                      </a:r>
                      <a:endParaRPr lang="en-US" sz="1600" b="1" i="0" u="none" strike="noStrike" dirty="0">
                        <a:solidFill>
                          <a:srgbClr val="000000"/>
                        </a:solidFill>
                        <a:latin typeface="Arial"/>
                      </a:endParaRPr>
                    </a:p>
                  </a:txBody>
                  <a:tcPr marL="9525" marR="9525" marT="9525" marB="0" anchor="ctr"/>
                </a:tc>
              </a:tr>
              <a:tr h="370840">
                <a:tc>
                  <a:txBody>
                    <a:bodyPr/>
                    <a:lstStyle/>
                    <a:p>
                      <a:pPr algn="l" fontAlgn="ctr"/>
                      <a:r>
                        <a:rPr lang="en-US" sz="1600" b="1" i="0" u="none" strike="noStrike" dirty="0" err="1">
                          <a:latin typeface="Arial"/>
                        </a:rPr>
                        <a:t>Gomantak</a:t>
                      </a:r>
                      <a:endParaRPr lang="en-US" sz="1600" b="1" i="0" u="none" strike="noStrike" dirty="0">
                        <a:latin typeface="Arial"/>
                      </a:endParaRPr>
                    </a:p>
                  </a:txBody>
                  <a:tcPr marL="114300" marR="9525" marT="9525" marB="0" anchor="ctr"/>
                </a:tc>
                <a:tc>
                  <a:txBody>
                    <a:bodyPr/>
                    <a:lstStyle/>
                    <a:p>
                      <a:pPr algn="r" fontAlgn="ctr"/>
                      <a:r>
                        <a:rPr lang="en-US" sz="1600" b="0" i="0" u="none" strike="noStrike">
                          <a:solidFill>
                            <a:srgbClr val="000000"/>
                          </a:solidFill>
                          <a:latin typeface="Arial"/>
                        </a:rPr>
                        <a:t>206.24</a:t>
                      </a:r>
                    </a:p>
                  </a:txBody>
                  <a:tcPr marL="9525" marR="9525" marT="9525" marB="0" anchor="ctr"/>
                </a:tc>
                <a:tc>
                  <a:txBody>
                    <a:bodyPr/>
                    <a:lstStyle/>
                    <a:p>
                      <a:pPr algn="r" fontAlgn="ctr"/>
                      <a:r>
                        <a:rPr lang="en-US" sz="1600" b="0" i="0" u="none" strike="noStrike">
                          <a:solidFill>
                            <a:srgbClr val="000000"/>
                          </a:solidFill>
                          <a:latin typeface="Arial"/>
                        </a:rPr>
                        <a:t>226.39</a:t>
                      </a:r>
                    </a:p>
                  </a:txBody>
                  <a:tcPr marL="9525" marR="9525" marT="9525" marB="0" anchor="ctr"/>
                </a:tc>
                <a:tc>
                  <a:txBody>
                    <a:bodyPr/>
                    <a:lstStyle/>
                    <a:p>
                      <a:pPr algn="l" fontAlgn="ctr"/>
                      <a:r>
                        <a:rPr lang="en-US" sz="1600" b="0" i="0" u="none" strike="noStrike" dirty="0">
                          <a:solidFill>
                            <a:srgbClr val="000000"/>
                          </a:solidFill>
                          <a:latin typeface="Arial"/>
                        </a:rPr>
                        <a:t>                              109.77 </a:t>
                      </a:r>
                    </a:p>
                  </a:txBody>
                  <a:tcPr marL="9525" marR="9525" marT="9525" marB="0" anchor="ctr"/>
                </a:tc>
              </a:tr>
              <a:tr h="370840">
                <a:tc>
                  <a:txBody>
                    <a:bodyPr/>
                    <a:lstStyle/>
                    <a:p>
                      <a:pPr algn="l" fontAlgn="ctr"/>
                      <a:r>
                        <a:rPr lang="en-US" sz="1600" b="1" i="0" u="none" strike="noStrike" dirty="0" err="1">
                          <a:latin typeface="Arial"/>
                          <a:hlinkClick r:id="rId2" action="ppaction://hlinkfile"/>
                        </a:rPr>
                        <a:t>Gomantak</a:t>
                      </a:r>
                      <a:r>
                        <a:rPr lang="en-US" sz="1600" b="1" i="0" u="none" strike="noStrike" dirty="0">
                          <a:latin typeface="Arial"/>
                          <a:hlinkClick r:id="rId2" action="ppaction://hlinkfile"/>
                        </a:rPr>
                        <a:t> Times</a:t>
                      </a:r>
                      <a:endParaRPr lang="en-US" sz="1600" b="1" i="0" u="none" strike="noStrike" dirty="0">
                        <a:latin typeface="Arial"/>
                      </a:endParaRPr>
                    </a:p>
                  </a:txBody>
                  <a:tcPr marL="114300" marR="9525" marT="9525" marB="0" anchor="ctr"/>
                </a:tc>
                <a:tc>
                  <a:txBody>
                    <a:bodyPr/>
                    <a:lstStyle/>
                    <a:p>
                      <a:pPr algn="r" fontAlgn="ctr"/>
                      <a:r>
                        <a:rPr lang="en-US" sz="1600" b="0" i="0" u="none" strike="noStrike">
                          <a:solidFill>
                            <a:srgbClr val="000000"/>
                          </a:solidFill>
                          <a:latin typeface="Arial"/>
                          <a:hlinkClick r:id="rId2" action="ppaction://hlinkfile"/>
                        </a:rPr>
                        <a:t>19.23</a:t>
                      </a:r>
                      <a:endParaRPr lang="en-US" sz="1600" b="0" i="0" u="none" strike="noStrike">
                        <a:solidFill>
                          <a:srgbClr val="000000"/>
                        </a:solidFill>
                        <a:latin typeface="Arial"/>
                      </a:endParaRPr>
                    </a:p>
                  </a:txBody>
                  <a:tcPr marL="9525" marR="9525" marT="9525" marB="0" anchor="ctr"/>
                </a:tc>
                <a:tc>
                  <a:txBody>
                    <a:bodyPr/>
                    <a:lstStyle/>
                    <a:p>
                      <a:pPr algn="r" fontAlgn="ctr"/>
                      <a:r>
                        <a:rPr lang="en-US" sz="1600" b="0" i="0" u="none" strike="noStrike">
                          <a:solidFill>
                            <a:srgbClr val="000000"/>
                          </a:solidFill>
                          <a:latin typeface="Arial"/>
                          <a:hlinkClick r:id="rId2" action="ppaction://hlinkfile"/>
                        </a:rPr>
                        <a:t>18.94</a:t>
                      </a:r>
                      <a:endParaRPr lang="en-US" sz="1600" b="0" i="0" u="none" strike="noStrike">
                        <a:solidFill>
                          <a:srgbClr val="000000"/>
                        </a:solidFill>
                        <a:latin typeface="Arial"/>
                      </a:endParaRPr>
                    </a:p>
                  </a:txBody>
                  <a:tcPr marL="9525" marR="9525" marT="9525" marB="0" anchor="ctr"/>
                </a:tc>
                <a:tc>
                  <a:txBody>
                    <a:bodyPr/>
                    <a:lstStyle/>
                    <a:p>
                      <a:pPr algn="l" fontAlgn="ctr"/>
                      <a:r>
                        <a:rPr lang="en-US" sz="1600" b="0" i="0" u="none" strike="noStrike" dirty="0">
                          <a:solidFill>
                            <a:srgbClr val="000000"/>
                          </a:solidFill>
                          <a:latin typeface="Arial"/>
                          <a:hlinkClick r:id="rId2" action="ppaction://hlinkfile"/>
                        </a:rPr>
                        <a:t>                                98.49 </a:t>
                      </a:r>
                      <a:endParaRPr lang="en-US" sz="1600" b="0" i="0" u="none" strike="noStrike" dirty="0">
                        <a:solidFill>
                          <a:srgbClr val="000000"/>
                        </a:solidFill>
                        <a:latin typeface="Arial"/>
                      </a:endParaRPr>
                    </a:p>
                  </a:txBody>
                  <a:tcPr marL="9525" marR="9525" marT="9525" marB="0" anchor="ctr"/>
                </a:tc>
              </a:tr>
              <a:tr h="370840">
                <a:tc>
                  <a:txBody>
                    <a:bodyPr/>
                    <a:lstStyle/>
                    <a:p>
                      <a:pPr algn="l" fontAlgn="ctr"/>
                      <a:endParaRPr lang="en-US" sz="1600" b="1" i="0" u="none" strike="noStrike" dirty="0">
                        <a:latin typeface="Arial"/>
                      </a:endParaRPr>
                    </a:p>
                  </a:txBody>
                  <a:tcPr marL="114300" marR="9525" marT="9525" marB="0" anchor="ctr"/>
                </a:tc>
                <a:tc>
                  <a:txBody>
                    <a:bodyPr/>
                    <a:lstStyle/>
                    <a:p>
                      <a:pPr algn="r" fontAlgn="ctr"/>
                      <a:r>
                        <a:rPr lang="en-US" sz="1600" b="1" i="0" u="none" strike="noStrike">
                          <a:solidFill>
                            <a:srgbClr val="000000"/>
                          </a:solidFill>
                          <a:latin typeface="Arial"/>
                          <a:hlinkClick r:id="rId2" action="ppaction://hlinkfile"/>
                        </a:rPr>
                        <a:t>225.47</a:t>
                      </a:r>
                      <a:endParaRPr lang="en-US" sz="1600" b="1" i="0" u="none" strike="noStrike">
                        <a:solidFill>
                          <a:srgbClr val="000000"/>
                        </a:solidFill>
                        <a:latin typeface="Arial"/>
                      </a:endParaRPr>
                    </a:p>
                  </a:txBody>
                  <a:tcPr marL="9525" marR="9525" marT="9525" marB="0" anchor="ctr"/>
                </a:tc>
                <a:tc>
                  <a:txBody>
                    <a:bodyPr/>
                    <a:lstStyle/>
                    <a:p>
                      <a:pPr algn="r" fontAlgn="ctr"/>
                      <a:r>
                        <a:rPr lang="en-US" sz="1600" b="1" i="0" u="none" strike="noStrike">
                          <a:solidFill>
                            <a:srgbClr val="000000"/>
                          </a:solidFill>
                          <a:latin typeface="Arial"/>
                          <a:hlinkClick r:id="rId2" action="ppaction://hlinkfile"/>
                        </a:rPr>
                        <a:t>245.33</a:t>
                      </a:r>
                      <a:endParaRPr lang="en-US" sz="1600" b="1" i="0" u="none" strike="noStrike">
                        <a:solidFill>
                          <a:srgbClr val="000000"/>
                        </a:solidFill>
                        <a:latin typeface="Arial"/>
                      </a:endParaRPr>
                    </a:p>
                  </a:txBody>
                  <a:tcPr marL="9525" marR="9525" marT="9525" marB="0" anchor="ctr"/>
                </a:tc>
                <a:tc>
                  <a:txBody>
                    <a:bodyPr/>
                    <a:lstStyle/>
                    <a:p>
                      <a:pPr algn="l" fontAlgn="ctr"/>
                      <a:r>
                        <a:rPr lang="en-US" sz="1600" b="1" i="0" u="none" strike="noStrike" dirty="0">
                          <a:solidFill>
                            <a:srgbClr val="000000"/>
                          </a:solidFill>
                          <a:latin typeface="Arial"/>
                          <a:hlinkClick r:id="rId2" action="ppaction://hlinkfile"/>
                        </a:rPr>
                        <a:t>                              108.81 </a:t>
                      </a:r>
                      <a:endParaRPr lang="en-US" sz="1600" b="1" i="0" u="none" strike="noStrike" dirty="0">
                        <a:solidFill>
                          <a:srgbClr val="000000"/>
                        </a:solidFill>
                        <a:latin typeface="Arial"/>
                      </a:endParaRPr>
                    </a:p>
                  </a:txBody>
                  <a:tcPr marL="9525" marR="9525" marT="9525" marB="0" anchor="ctr"/>
                </a:tc>
              </a:tr>
              <a:tr h="370840">
                <a:tc>
                  <a:txBody>
                    <a:bodyPr/>
                    <a:lstStyle/>
                    <a:p>
                      <a:pPr algn="ctr" fontAlgn="ctr"/>
                      <a:r>
                        <a:rPr lang="en-US" sz="1100" b="1" i="0" u="none" strike="noStrike" dirty="0">
                          <a:latin typeface="Arial"/>
                        </a:rPr>
                        <a:t> </a:t>
                      </a:r>
                    </a:p>
                  </a:txBody>
                  <a:tcPr marL="9525" marR="9525" marT="9525" marB="0" anchor="ctr"/>
                </a:tc>
                <a:tc>
                  <a:txBody>
                    <a:bodyPr/>
                    <a:lstStyle/>
                    <a:p>
                      <a:pPr algn="l" fontAlgn="ctr"/>
                      <a:r>
                        <a:rPr lang="en-US" sz="1600" b="1" i="0" u="none" strike="noStrike" dirty="0">
                          <a:solidFill>
                            <a:srgbClr val="000000"/>
                          </a:solidFill>
                          <a:latin typeface="Arial"/>
                        </a:rPr>
                        <a:t>        </a:t>
                      </a:r>
                      <a:r>
                        <a:rPr lang="en-US" sz="1600" b="1" i="0" u="none" strike="noStrike" dirty="0" smtClean="0">
                          <a:solidFill>
                            <a:srgbClr val="000000"/>
                          </a:solidFill>
                          <a:latin typeface="Arial"/>
                        </a:rPr>
                        <a:t>       14,465.91 </a:t>
                      </a:r>
                      <a:endParaRPr lang="en-US" sz="1600" b="1" i="0" u="none" strike="noStrike" dirty="0">
                        <a:solidFill>
                          <a:srgbClr val="000000"/>
                        </a:solidFill>
                        <a:latin typeface="Arial"/>
                      </a:endParaRPr>
                    </a:p>
                  </a:txBody>
                  <a:tcPr marL="9525" marR="9525" marT="9525" marB="0" anchor="ctr"/>
                </a:tc>
                <a:tc>
                  <a:txBody>
                    <a:bodyPr/>
                    <a:lstStyle/>
                    <a:p>
                      <a:pPr algn="l" fontAlgn="ctr"/>
                      <a:r>
                        <a:rPr lang="en-US" sz="1600" b="1" i="0" u="none" strike="noStrike" dirty="0">
                          <a:solidFill>
                            <a:srgbClr val="000000"/>
                          </a:solidFill>
                          <a:latin typeface="Arial"/>
                        </a:rPr>
                        <a:t>        </a:t>
                      </a:r>
                      <a:r>
                        <a:rPr lang="en-US" sz="1600" b="1" i="0" u="none" strike="noStrike" dirty="0" smtClean="0">
                          <a:solidFill>
                            <a:srgbClr val="000000"/>
                          </a:solidFill>
                          <a:latin typeface="Arial"/>
                        </a:rPr>
                        <a:t>            15,019.18 </a:t>
                      </a:r>
                      <a:endParaRPr lang="en-US" sz="1600" b="1" i="0" u="none" strike="noStrike" dirty="0">
                        <a:solidFill>
                          <a:srgbClr val="000000"/>
                        </a:solidFill>
                        <a:latin typeface="Arial"/>
                      </a:endParaRPr>
                    </a:p>
                  </a:txBody>
                  <a:tcPr marL="9525" marR="9525" marT="9525" marB="0" anchor="ctr"/>
                </a:tc>
                <a:tc>
                  <a:txBody>
                    <a:bodyPr/>
                    <a:lstStyle/>
                    <a:p>
                      <a:pPr algn="l" fontAlgn="ctr"/>
                      <a:r>
                        <a:rPr lang="en-US" sz="1600" b="1" i="0" u="none" strike="noStrike" dirty="0">
                          <a:solidFill>
                            <a:srgbClr val="000000"/>
                          </a:solidFill>
                          <a:latin typeface="Arial"/>
                          <a:hlinkClick r:id="rId2" action="ppaction://hlinkfile"/>
                        </a:rPr>
                        <a:t>                              103.82 </a:t>
                      </a:r>
                      <a:endParaRPr lang="en-US" sz="1600" b="1" i="0" u="none" strike="noStrike" dirty="0">
                        <a:solidFill>
                          <a:srgbClr val="000000"/>
                        </a:solidFill>
                        <a:latin typeface="Arial"/>
                      </a:endParaRPr>
                    </a:p>
                  </a:txBody>
                  <a:tcPr marL="9525" marR="9525" marT="9525" marB="0" anchor="ctr"/>
                </a:tc>
              </a:tr>
            </a:tbl>
          </a:graphicData>
        </a:graphic>
      </p:graphicFrame>
    </p:spTree>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p:spPr>
        <p:txBody>
          <a:bodyPr>
            <a:normAutofit fontScale="90000"/>
          </a:bodyPr>
          <a:lstStyle/>
          <a:p>
            <a:r>
              <a:rPr lang="en-US" dirty="0" smtClean="0"/>
              <a:t>Sakal Publication revenue </a:t>
            </a:r>
            <a:br>
              <a:rPr lang="en-US" dirty="0" smtClean="0"/>
            </a:br>
            <a:r>
              <a:rPr lang="en-US" dirty="0" smtClean="0"/>
              <a:t>March 2015 to April 2016</a:t>
            </a:r>
            <a:endParaRPr lang="en-US" dirty="0"/>
          </a:p>
        </p:txBody>
      </p:sp>
      <p:graphicFrame>
        <p:nvGraphicFramePr>
          <p:cNvPr id="4" name="Content Placeholder 3"/>
          <p:cNvGraphicFramePr>
            <a:graphicFrameLocks noGrp="1"/>
          </p:cNvGraphicFramePr>
          <p:nvPr>
            <p:ph idx="1"/>
          </p:nvPr>
        </p:nvGraphicFramePr>
        <p:xfrm>
          <a:off x="762000" y="1676400"/>
          <a:ext cx="7543800" cy="4789170"/>
        </p:xfrm>
        <a:graphic>
          <a:graphicData uri="http://schemas.openxmlformats.org/drawingml/2006/table">
            <a:tbl>
              <a:tblPr firstRow="1" bandRow="1">
                <a:tableStyleId>{5C22544A-7EE6-4342-B048-85BDC9FD1C3A}</a:tableStyleId>
              </a:tblPr>
              <a:tblGrid>
                <a:gridCol w="1535815"/>
                <a:gridCol w="1740785"/>
                <a:gridCol w="1638007"/>
                <a:gridCol w="2629193"/>
              </a:tblGrid>
              <a:tr h="370840">
                <a:tc>
                  <a:txBody>
                    <a:bodyPr/>
                    <a:lstStyle/>
                    <a:p>
                      <a:pPr algn="ctr" fontAlgn="ctr"/>
                      <a:r>
                        <a:rPr lang="en-US" sz="1600" b="1" i="0" u="none" strike="noStrike" dirty="0" smtClean="0">
                          <a:solidFill>
                            <a:srgbClr val="0070C0"/>
                          </a:solidFill>
                          <a:latin typeface="Arial"/>
                        </a:rPr>
                        <a:t>Publications</a:t>
                      </a:r>
                      <a:endParaRPr lang="en-US" sz="1600" b="1" i="0" u="none" strike="noStrike" dirty="0">
                        <a:solidFill>
                          <a:srgbClr val="0070C0"/>
                        </a:solidFill>
                        <a:latin typeface="Arial"/>
                      </a:endParaRPr>
                    </a:p>
                  </a:txBody>
                  <a:tcPr marL="9525" marR="9525" marT="9525" marB="0" anchor="ctr">
                    <a:solidFill>
                      <a:srgbClr val="FFC000"/>
                    </a:solidFill>
                  </a:tcPr>
                </a:tc>
                <a:tc>
                  <a:txBody>
                    <a:bodyPr/>
                    <a:lstStyle/>
                    <a:p>
                      <a:pPr algn="ctr" fontAlgn="ctr"/>
                      <a:r>
                        <a:rPr lang="en-US" sz="1600" b="1" i="0" u="none" strike="noStrike" dirty="0">
                          <a:solidFill>
                            <a:srgbClr val="000000"/>
                          </a:solidFill>
                          <a:latin typeface="Arial"/>
                          <a:hlinkClick r:id="rId2" action="ppaction://hlinkfile"/>
                        </a:rPr>
                        <a:t>Target </a:t>
                      </a:r>
                      <a:r>
                        <a:rPr lang="en-US" sz="1600" b="1" i="0" u="none" strike="noStrike" dirty="0" smtClean="0">
                          <a:solidFill>
                            <a:srgbClr val="000000"/>
                          </a:solidFill>
                          <a:latin typeface="Arial"/>
                          <a:hlinkClick r:id="rId2" action="ppaction://hlinkfile"/>
                        </a:rPr>
                        <a:t>Rev</a:t>
                      </a:r>
                      <a:r>
                        <a:rPr lang="en-US" sz="1600" b="1" i="0" u="none" strike="noStrike" dirty="0" smtClean="0">
                          <a:solidFill>
                            <a:srgbClr val="0070C0"/>
                          </a:solidFill>
                          <a:latin typeface="Arial"/>
                        </a:rPr>
                        <a:t>enue</a:t>
                      </a:r>
                      <a:endParaRPr lang="en-US" sz="1600" b="1" i="0" u="none" strike="noStrike" dirty="0">
                        <a:solidFill>
                          <a:srgbClr val="0070C0"/>
                        </a:solidFill>
                        <a:latin typeface="Arial"/>
                      </a:endParaRPr>
                    </a:p>
                  </a:txBody>
                  <a:tcPr marL="9525" marR="9525" marT="9525" marB="0" anchor="ctr">
                    <a:solidFill>
                      <a:srgbClr val="FFC000"/>
                    </a:solidFill>
                  </a:tcPr>
                </a:tc>
                <a:tc>
                  <a:txBody>
                    <a:bodyPr/>
                    <a:lstStyle/>
                    <a:p>
                      <a:pPr algn="ctr" fontAlgn="ctr"/>
                      <a:r>
                        <a:rPr lang="en-US" sz="1600" b="1" i="0" u="none" strike="noStrike" dirty="0">
                          <a:solidFill>
                            <a:srgbClr val="000000"/>
                          </a:solidFill>
                          <a:latin typeface="Arial"/>
                          <a:hlinkClick r:id="rId2" action="ppaction://hlinkfile"/>
                        </a:rPr>
                        <a:t>Actual </a:t>
                      </a:r>
                      <a:r>
                        <a:rPr lang="en-US" sz="1600" b="1" i="0" u="none" strike="noStrike" dirty="0" smtClean="0">
                          <a:solidFill>
                            <a:srgbClr val="0070C0"/>
                          </a:solidFill>
                          <a:latin typeface="Arial"/>
                          <a:hlinkClick r:id="rId2" action="ppaction://hlinkfile"/>
                        </a:rPr>
                        <a:t>Rev</a:t>
                      </a:r>
                      <a:r>
                        <a:rPr lang="en-US" sz="1600" b="1" i="0" u="none" strike="noStrike" dirty="0" smtClean="0">
                          <a:solidFill>
                            <a:srgbClr val="0070C0"/>
                          </a:solidFill>
                          <a:latin typeface="Arial"/>
                        </a:rPr>
                        <a:t>enue</a:t>
                      </a:r>
                      <a:endParaRPr lang="en-US" sz="1600" b="1" i="0" u="none" strike="noStrike" dirty="0">
                        <a:solidFill>
                          <a:srgbClr val="0070C0"/>
                        </a:solidFill>
                        <a:latin typeface="Arial"/>
                      </a:endParaRPr>
                    </a:p>
                  </a:txBody>
                  <a:tcPr marL="9525" marR="9525" marT="9525" marB="0" anchor="ctr">
                    <a:solidFill>
                      <a:srgbClr val="FFC000"/>
                    </a:solidFill>
                  </a:tcPr>
                </a:tc>
                <a:tc>
                  <a:txBody>
                    <a:bodyPr/>
                    <a:lstStyle/>
                    <a:p>
                      <a:pPr algn="ctr" fontAlgn="ctr"/>
                      <a:r>
                        <a:rPr lang="en-US" sz="1600" b="1" i="0" u="none" strike="noStrike" dirty="0" smtClean="0">
                          <a:solidFill>
                            <a:srgbClr val="000000"/>
                          </a:solidFill>
                          <a:latin typeface="Arial"/>
                          <a:hlinkClick r:id="rId2" action="ppaction://hlinkfile"/>
                        </a:rPr>
                        <a:t>Achievement in </a:t>
                      </a:r>
                      <a:r>
                        <a:rPr lang="en-US" sz="1600" b="1" i="0" u="none" strike="noStrike" dirty="0">
                          <a:solidFill>
                            <a:srgbClr val="000000"/>
                          </a:solidFill>
                          <a:latin typeface="Arial"/>
                          <a:hlinkClick r:id="rId2" action="ppaction://hlinkfile"/>
                        </a:rPr>
                        <a:t>%</a:t>
                      </a:r>
                      <a:endParaRPr lang="en-US" sz="1600" b="1" i="0" u="none" strike="noStrike" dirty="0">
                        <a:solidFill>
                          <a:srgbClr val="000000"/>
                        </a:solidFill>
                        <a:latin typeface="Arial"/>
                      </a:endParaRPr>
                    </a:p>
                  </a:txBody>
                  <a:tcPr marL="9525" marR="9525" marT="9525" marB="0" anchor="ctr">
                    <a:solidFill>
                      <a:srgbClr val="FFC000"/>
                    </a:solidFill>
                  </a:tcPr>
                </a:tc>
              </a:tr>
              <a:tr h="370840">
                <a:tc>
                  <a:txBody>
                    <a:bodyPr/>
                    <a:lstStyle/>
                    <a:p>
                      <a:pPr algn="l" fontAlgn="ctr"/>
                      <a:r>
                        <a:rPr lang="en-US" sz="1800" b="1" i="0" u="none" strike="noStrike" dirty="0">
                          <a:latin typeface="Arial"/>
                        </a:rPr>
                        <a:t>Daily Sakal</a:t>
                      </a:r>
                    </a:p>
                  </a:txBody>
                  <a:tcPr marL="114300" marR="9525" marT="9525" marB="0" anchor="ctr"/>
                </a:tc>
                <a:tc>
                  <a:txBody>
                    <a:bodyPr/>
                    <a:lstStyle/>
                    <a:p>
                      <a:pPr algn="r" fontAlgn="ctr"/>
                      <a:r>
                        <a:rPr lang="en-US" sz="1800" b="1" i="0" u="none" strike="noStrike" dirty="0">
                          <a:solidFill>
                            <a:srgbClr val="000000"/>
                          </a:solidFill>
                          <a:latin typeface="Arial"/>
                        </a:rPr>
                        <a:t>13617.19</a:t>
                      </a:r>
                    </a:p>
                  </a:txBody>
                  <a:tcPr marL="9525" marR="9525" marT="9525" marB="0" anchor="ctr"/>
                </a:tc>
                <a:tc>
                  <a:txBody>
                    <a:bodyPr/>
                    <a:lstStyle/>
                    <a:p>
                      <a:pPr algn="r" fontAlgn="ctr"/>
                      <a:r>
                        <a:rPr lang="en-US" sz="1800" b="0" i="0" u="none" strike="noStrike" dirty="0">
                          <a:solidFill>
                            <a:srgbClr val="000000"/>
                          </a:solidFill>
                          <a:latin typeface="Arial"/>
                        </a:rPr>
                        <a:t>13475.24</a:t>
                      </a:r>
                    </a:p>
                  </a:txBody>
                  <a:tcPr marL="9525" marR="9525" marT="9525" marB="0" anchor="ctr"/>
                </a:tc>
                <a:tc>
                  <a:txBody>
                    <a:bodyPr/>
                    <a:lstStyle/>
                    <a:p>
                      <a:pPr algn="l" fontAlgn="ctr"/>
                      <a:r>
                        <a:rPr lang="en-US" sz="1800" b="1" i="0" u="none" strike="noStrike" dirty="0">
                          <a:solidFill>
                            <a:srgbClr val="000000"/>
                          </a:solidFill>
                          <a:latin typeface="Arial"/>
                        </a:rPr>
                        <a:t>                                98.96 </a:t>
                      </a:r>
                    </a:p>
                  </a:txBody>
                  <a:tcPr marL="9525" marR="9525" marT="9525" marB="0" anchor="ctr"/>
                </a:tc>
              </a:tr>
              <a:tr h="370840">
                <a:tc>
                  <a:txBody>
                    <a:bodyPr/>
                    <a:lstStyle/>
                    <a:p>
                      <a:pPr algn="l" fontAlgn="ctr"/>
                      <a:r>
                        <a:rPr lang="en-US" sz="1800" b="1" i="0" u="none" strike="noStrike" dirty="0" err="1">
                          <a:latin typeface="Arial"/>
                        </a:rPr>
                        <a:t>Agrowon</a:t>
                      </a:r>
                      <a:endParaRPr lang="en-US" sz="1800" b="1" i="0" u="none" strike="noStrike" dirty="0">
                        <a:latin typeface="Arial"/>
                      </a:endParaRPr>
                    </a:p>
                  </a:txBody>
                  <a:tcPr marL="114300" marR="9525" marT="9525" marB="0" anchor="ctr"/>
                </a:tc>
                <a:tc>
                  <a:txBody>
                    <a:bodyPr/>
                    <a:lstStyle/>
                    <a:p>
                      <a:pPr algn="r" fontAlgn="ctr"/>
                      <a:r>
                        <a:rPr lang="en-US" sz="1800" b="1" i="0" u="none" strike="noStrike" dirty="0">
                          <a:solidFill>
                            <a:srgbClr val="000000"/>
                          </a:solidFill>
                          <a:latin typeface="Arial"/>
                        </a:rPr>
                        <a:t>1067.92</a:t>
                      </a:r>
                    </a:p>
                  </a:txBody>
                  <a:tcPr marL="9525" marR="9525" marT="9525" marB="0" anchor="ctr"/>
                </a:tc>
                <a:tc>
                  <a:txBody>
                    <a:bodyPr/>
                    <a:lstStyle/>
                    <a:p>
                      <a:pPr algn="r" fontAlgn="ctr"/>
                      <a:r>
                        <a:rPr lang="en-US" sz="1800" b="0" i="0" u="none" strike="noStrike" dirty="0">
                          <a:solidFill>
                            <a:srgbClr val="000000"/>
                          </a:solidFill>
                          <a:latin typeface="Arial"/>
                        </a:rPr>
                        <a:t>884.31</a:t>
                      </a:r>
                    </a:p>
                  </a:txBody>
                  <a:tcPr marL="9525" marR="9525" marT="9525" marB="0" anchor="ctr"/>
                </a:tc>
                <a:tc>
                  <a:txBody>
                    <a:bodyPr/>
                    <a:lstStyle/>
                    <a:p>
                      <a:pPr algn="l" fontAlgn="ctr"/>
                      <a:r>
                        <a:rPr lang="en-US" sz="1800" b="1" i="0" u="none" strike="noStrike" dirty="0">
                          <a:solidFill>
                            <a:srgbClr val="000000"/>
                          </a:solidFill>
                          <a:latin typeface="Arial"/>
                        </a:rPr>
                        <a:t>                                82.81 </a:t>
                      </a:r>
                    </a:p>
                  </a:txBody>
                  <a:tcPr marL="9525" marR="9525" marT="9525" marB="0" anchor="ctr"/>
                </a:tc>
              </a:tr>
              <a:tr h="335280">
                <a:tc>
                  <a:txBody>
                    <a:bodyPr/>
                    <a:lstStyle/>
                    <a:p>
                      <a:pPr algn="l" fontAlgn="ctr"/>
                      <a:r>
                        <a:rPr lang="en-US" sz="1800" b="1" i="0" u="none" strike="noStrike" dirty="0">
                          <a:latin typeface="Arial"/>
                        </a:rPr>
                        <a:t>Sakal Times</a:t>
                      </a:r>
                    </a:p>
                  </a:txBody>
                  <a:tcPr marL="114300" marR="9525" marT="9525" marB="0" anchor="ctr"/>
                </a:tc>
                <a:tc>
                  <a:txBody>
                    <a:bodyPr/>
                    <a:lstStyle/>
                    <a:p>
                      <a:pPr algn="r" fontAlgn="ctr"/>
                      <a:r>
                        <a:rPr lang="en-US" sz="1800" b="1" i="0" u="none" strike="noStrike" dirty="0">
                          <a:solidFill>
                            <a:srgbClr val="000000"/>
                          </a:solidFill>
                          <a:latin typeface="Arial"/>
                        </a:rPr>
                        <a:t>189.90</a:t>
                      </a:r>
                    </a:p>
                  </a:txBody>
                  <a:tcPr marL="9525" marR="9525" marT="9525" marB="0" anchor="ctr"/>
                </a:tc>
                <a:tc>
                  <a:txBody>
                    <a:bodyPr/>
                    <a:lstStyle/>
                    <a:p>
                      <a:pPr algn="r" fontAlgn="ctr"/>
                      <a:r>
                        <a:rPr lang="en-US" sz="1800" b="0" i="0" u="none" strike="noStrike" dirty="0">
                          <a:solidFill>
                            <a:srgbClr val="000000"/>
                          </a:solidFill>
                          <a:latin typeface="Arial"/>
                        </a:rPr>
                        <a:t>165.73</a:t>
                      </a:r>
                    </a:p>
                  </a:txBody>
                  <a:tcPr marL="9525" marR="9525" marT="9525" marB="0" anchor="ctr"/>
                </a:tc>
                <a:tc>
                  <a:txBody>
                    <a:bodyPr/>
                    <a:lstStyle/>
                    <a:p>
                      <a:pPr algn="l" fontAlgn="ctr"/>
                      <a:r>
                        <a:rPr lang="en-US" sz="1800" b="1" i="0" u="none" strike="noStrike" dirty="0">
                          <a:solidFill>
                            <a:srgbClr val="000000"/>
                          </a:solidFill>
                          <a:latin typeface="Arial"/>
                        </a:rPr>
                        <a:t>                                87.27 </a:t>
                      </a:r>
                    </a:p>
                  </a:txBody>
                  <a:tcPr marL="9525" marR="9525" marT="9525" marB="0" anchor="ctr"/>
                </a:tc>
              </a:tr>
              <a:tr h="497840">
                <a:tc>
                  <a:txBody>
                    <a:bodyPr/>
                    <a:lstStyle/>
                    <a:p>
                      <a:pPr algn="l" fontAlgn="ctr"/>
                      <a:r>
                        <a:rPr lang="en-US" sz="1800" b="1" i="0" u="none" strike="noStrike" dirty="0" err="1">
                          <a:latin typeface="Arial"/>
                          <a:hlinkClick r:id="rId3" action="ppaction://hlinkfile"/>
                        </a:rPr>
                        <a:t>Saptahik</a:t>
                      </a:r>
                      <a:r>
                        <a:rPr lang="en-US" sz="1800" b="1" i="0" u="none" strike="noStrike" dirty="0">
                          <a:latin typeface="Arial"/>
                          <a:hlinkClick r:id="rId3" action="ppaction://hlinkfile"/>
                        </a:rPr>
                        <a:t> Sakal </a:t>
                      </a:r>
                      <a:endParaRPr lang="en-US" sz="1800" b="1" i="0" u="none" strike="noStrike" dirty="0">
                        <a:latin typeface="Arial"/>
                      </a:endParaRPr>
                    </a:p>
                  </a:txBody>
                  <a:tcPr marL="114300" marR="9525" marT="9525" marB="0" anchor="ctr"/>
                </a:tc>
                <a:tc>
                  <a:txBody>
                    <a:bodyPr/>
                    <a:lstStyle/>
                    <a:p>
                      <a:pPr algn="r" fontAlgn="ctr"/>
                      <a:r>
                        <a:rPr lang="en-US" sz="1800" b="1" i="0" u="none" strike="noStrike" dirty="0">
                          <a:solidFill>
                            <a:srgbClr val="000000"/>
                          </a:solidFill>
                          <a:latin typeface="Arial"/>
                          <a:hlinkClick r:id="rId3" action="ppaction://hlinkfile"/>
                        </a:rPr>
                        <a:t>197.52</a:t>
                      </a:r>
                      <a:endParaRPr lang="en-US" sz="1800" b="1" i="0" u="none" strike="noStrike" dirty="0">
                        <a:solidFill>
                          <a:srgbClr val="000000"/>
                        </a:solidFill>
                        <a:latin typeface="Arial"/>
                      </a:endParaRPr>
                    </a:p>
                  </a:txBody>
                  <a:tcPr marL="9525" marR="9525" marT="9525" marB="0" anchor="ctr"/>
                </a:tc>
                <a:tc>
                  <a:txBody>
                    <a:bodyPr/>
                    <a:lstStyle/>
                    <a:p>
                      <a:pPr algn="r" fontAlgn="ctr"/>
                      <a:r>
                        <a:rPr lang="en-US" sz="1800" b="0" i="0" u="none" strike="noStrike">
                          <a:solidFill>
                            <a:srgbClr val="000000"/>
                          </a:solidFill>
                          <a:latin typeface="Arial"/>
                          <a:hlinkClick r:id="rId3" action="ppaction://hlinkfile"/>
                        </a:rPr>
                        <a:t>164.83</a:t>
                      </a:r>
                      <a:endParaRPr lang="en-US" sz="1800" b="0" i="0" u="none" strike="noStrike">
                        <a:solidFill>
                          <a:srgbClr val="000000"/>
                        </a:solidFill>
                        <a:latin typeface="Arial"/>
                      </a:endParaRPr>
                    </a:p>
                  </a:txBody>
                  <a:tcPr marL="9525" marR="9525" marT="9525" marB="0" anchor="ctr"/>
                </a:tc>
                <a:tc>
                  <a:txBody>
                    <a:bodyPr/>
                    <a:lstStyle/>
                    <a:p>
                      <a:pPr algn="l" fontAlgn="ctr"/>
                      <a:r>
                        <a:rPr lang="en-US" sz="1800" b="1" i="0" u="none" strike="noStrike" dirty="0">
                          <a:solidFill>
                            <a:srgbClr val="000000"/>
                          </a:solidFill>
                          <a:latin typeface="Arial"/>
                          <a:hlinkClick r:id="rId3" action="ppaction://hlinkfile"/>
                        </a:rPr>
                        <a:t>                                83.45 </a:t>
                      </a:r>
                      <a:endParaRPr lang="en-US" sz="1800" b="1" i="0" u="none" strike="noStrike" dirty="0">
                        <a:solidFill>
                          <a:srgbClr val="000000"/>
                        </a:solidFill>
                        <a:latin typeface="Arial"/>
                      </a:endParaRPr>
                    </a:p>
                  </a:txBody>
                  <a:tcPr marL="9525" marR="9525" marT="9525" marB="0" anchor="ctr"/>
                </a:tc>
              </a:tr>
              <a:tr h="370840">
                <a:tc>
                  <a:txBody>
                    <a:bodyPr/>
                    <a:lstStyle/>
                    <a:p>
                      <a:pPr algn="l" fontAlgn="ctr"/>
                      <a:r>
                        <a:rPr lang="en-US" sz="1800" b="1" i="0" u="none" strike="noStrike" dirty="0" err="1">
                          <a:latin typeface="Arial"/>
                        </a:rPr>
                        <a:t>Tanishka</a:t>
                      </a:r>
                      <a:endParaRPr lang="en-US" sz="1800" b="1" i="0" u="none" strike="noStrike" dirty="0">
                        <a:latin typeface="Arial"/>
                      </a:endParaRPr>
                    </a:p>
                  </a:txBody>
                  <a:tcPr marL="114300" marR="9525" marT="9525" marB="0" anchor="ctr"/>
                </a:tc>
                <a:tc>
                  <a:txBody>
                    <a:bodyPr/>
                    <a:lstStyle/>
                    <a:p>
                      <a:pPr algn="r" fontAlgn="ctr"/>
                      <a:r>
                        <a:rPr lang="en-US" sz="1800" b="1" i="0" u="none" strike="noStrike" dirty="0">
                          <a:solidFill>
                            <a:srgbClr val="000000"/>
                          </a:solidFill>
                          <a:latin typeface="Arial"/>
                        </a:rPr>
                        <a:t>81.00</a:t>
                      </a:r>
                    </a:p>
                  </a:txBody>
                  <a:tcPr marL="9525" marR="9525" marT="9525" marB="0" anchor="ctr"/>
                </a:tc>
                <a:tc>
                  <a:txBody>
                    <a:bodyPr/>
                    <a:lstStyle/>
                    <a:p>
                      <a:pPr algn="r" fontAlgn="ctr"/>
                      <a:r>
                        <a:rPr lang="en-US" sz="1800" b="0" i="0" u="none" strike="noStrike">
                          <a:solidFill>
                            <a:srgbClr val="000000"/>
                          </a:solidFill>
                          <a:latin typeface="Arial"/>
                        </a:rPr>
                        <a:t>69.22</a:t>
                      </a:r>
                    </a:p>
                  </a:txBody>
                  <a:tcPr marL="9525" marR="9525" marT="9525" marB="0" anchor="ctr"/>
                </a:tc>
                <a:tc>
                  <a:txBody>
                    <a:bodyPr/>
                    <a:lstStyle/>
                    <a:p>
                      <a:pPr algn="l" fontAlgn="ctr"/>
                      <a:r>
                        <a:rPr lang="en-US" sz="1800" b="1" i="0" u="none" strike="noStrike" dirty="0">
                          <a:solidFill>
                            <a:srgbClr val="000000"/>
                          </a:solidFill>
                          <a:latin typeface="Arial"/>
                        </a:rPr>
                        <a:t>                                85.46 </a:t>
                      </a:r>
                    </a:p>
                  </a:txBody>
                  <a:tcPr marL="9525" marR="9525" marT="9525" marB="0" anchor="ctr"/>
                </a:tc>
              </a:tr>
              <a:tr h="370840">
                <a:tc>
                  <a:txBody>
                    <a:bodyPr/>
                    <a:lstStyle/>
                    <a:p>
                      <a:pPr algn="l" fontAlgn="ctr"/>
                      <a:r>
                        <a:rPr lang="en-US" sz="1800" b="1" i="0" u="none" strike="noStrike" dirty="0" smtClean="0">
                          <a:latin typeface="Arial"/>
                        </a:rPr>
                        <a:t>Premier</a:t>
                      </a:r>
                      <a:endParaRPr lang="en-US" sz="1800" b="1" i="0" u="none" strike="noStrike" dirty="0">
                        <a:latin typeface="Arial"/>
                      </a:endParaRPr>
                    </a:p>
                  </a:txBody>
                  <a:tcPr marL="114300" marR="9525" marT="9525" marB="0" anchor="ctr"/>
                </a:tc>
                <a:tc>
                  <a:txBody>
                    <a:bodyPr/>
                    <a:lstStyle/>
                    <a:p>
                      <a:pPr algn="r" fontAlgn="ctr"/>
                      <a:r>
                        <a:rPr lang="en-US" sz="1800" b="1" i="0" u="none" strike="noStrike">
                          <a:solidFill>
                            <a:srgbClr val="000000"/>
                          </a:solidFill>
                          <a:latin typeface="Arial"/>
                        </a:rPr>
                        <a:t>12.24</a:t>
                      </a:r>
                    </a:p>
                  </a:txBody>
                  <a:tcPr marL="9525" marR="9525" marT="9525" marB="0" anchor="ctr"/>
                </a:tc>
                <a:tc>
                  <a:txBody>
                    <a:bodyPr/>
                    <a:lstStyle/>
                    <a:p>
                      <a:pPr algn="r" fontAlgn="ctr"/>
                      <a:r>
                        <a:rPr lang="en-US" sz="1800" b="0" i="0" u="none" strike="noStrike">
                          <a:solidFill>
                            <a:srgbClr val="000000"/>
                          </a:solidFill>
                          <a:latin typeface="Arial"/>
                        </a:rPr>
                        <a:t>14.52</a:t>
                      </a:r>
                    </a:p>
                  </a:txBody>
                  <a:tcPr marL="9525" marR="9525" marT="9525" marB="0" anchor="ctr"/>
                </a:tc>
                <a:tc>
                  <a:txBody>
                    <a:bodyPr/>
                    <a:lstStyle/>
                    <a:p>
                      <a:pPr algn="l" fontAlgn="ctr"/>
                      <a:r>
                        <a:rPr lang="en-US" sz="1800" b="1" i="0" u="none" strike="noStrike" dirty="0">
                          <a:solidFill>
                            <a:srgbClr val="000000"/>
                          </a:solidFill>
                          <a:latin typeface="Arial"/>
                        </a:rPr>
                        <a:t>                              118.63 </a:t>
                      </a:r>
                    </a:p>
                  </a:txBody>
                  <a:tcPr marL="9525" marR="9525" marT="9525" marB="0" anchor="ctr"/>
                </a:tc>
              </a:tr>
              <a:tr h="370840">
                <a:tc>
                  <a:txBody>
                    <a:bodyPr/>
                    <a:lstStyle/>
                    <a:p>
                      <a:pPr algn="l" fontAlgn="ctr"/>
                      <a:endParaRPr lang="en-US" sz="1800" b="1" i="0" u="none" strike="noStrike" dirty="0">
                        <a:latin typeface="Arial"/>
                      </a:endParaRPr>
                    </a:p>
                  </a:txBody>
                  <a:tcPr marL="114300" marR="9525" marT="9525" marB="0" anchor="ctr"/>
                </a:tc>
                <a:tc>
                  <a:txBody>
                    <a:bodyPr/>
                    <a:lstStyle/>
                    <a:p>
                      <a:pPr algn="r" fontAlgn="ctr"/>
                      <a:r>
                        <a:rPr lang="en-US" sz="1800" b="1" i="0" u="none" strike="noStrike">
                          <a:solidFill>
                            <a:srgbClr val="000000"/>
                          </a:solidFill>
                          <a:latin typeface="Arial"/>
                          <a:hlinkClick r:id="rId3" action="ppaction://hlinkfile"/>
                        </a:rPr>
                        <a:t>15165.77</a:t>
                      </a:r>
                      <a:endParaRPr lang="en-US" sz="1800" b="1" i="0" u="none" strike="noStrike">
                        <a:solidFill>
                          <a:srgbClr val="000000"/>
                        </a:solidFill>
                        <a:latin typeface="Arial"/>
                      </a:endParaRPr>
                    </a:p>
                  </a:txBody>
                  <a:tcPr marL="9525" marR="9525" marT="9525" marB="0" anchor="ctr"/>
                </a:tc>
                <a:tc>
                  <a:txBody>
                    <a:bodyPr/>
                    <a:lstStyle/>
                    <a:p>
                      <a:pPr algn="r" fontAlgn="ctr"/>
                      <a:r>
                        <a:rPr lang="en-US" sz="1800" b="1" i="0" u="none" strike="noStrike">
                          <a:solidFill>
                            <a:srgbClr val="000000"/>
                          </a:solidFill>
                          <a:latin typeface="Arial"/>
                          <a:hlinkClick r:id="rId3" action="ppaction://hlinkfile"/>
                        </a:rPr>
                        <a:t>14773.85</a:t>
                      </a:r>
                      <a:endParaRPr lang="en-US" sz="1800" b="1" i="0" u="none" strike="noStrike">
                        <a:solidFill>
                          <a:srgbClr val="000000"/>
                        </a:solidFill>
                        <a:latin typeface="Arial"/>
                      </a:endParaRPr>
                    </a:p>
                  </a:txBody>
                  <a:tcPr marL="9525" marR="9525" marT="9525" marB="0" anchor="ctr"/>
                </a:tc>
                <a:tc>
                  <a:txBody>
                    <a:bodyPr/>
                    <a:lstStyle/>
                    <a:p>
                      <a:pPr algn="l" fontAlgn="ctr"/>
                      <a:r>
                        <a:rPr lang="en-US" sz="1800" b="1" i="0" u="none" strike="noStrike" dirty="0">
                          <a:solidFill>
                            <a:srgbClr val="000000"/>
                          </a:solidFill>
                          <a:latin typeface="Arial"/>
                          <a:hlinkClick r:id="rId3" action="ppaction://hlinkfile"/>
                        </a:rPr>
                        <a:t>                                97.42 </a:t>
                      </a:r>
                      <a:endParaRPr lang="en-US" sz="1800" b="1" i="0" u="none" strike="noStrike" dirty="0">
                        <a:solidFill>
                          <a:srgbClr val="000000"/>
                        </a:solidFill>
                        <a:latin typeface="Arial"/>
                      </a:endParaRPr>
                    </a:p>
                  </a:txBody>
                  <a:tcPr marL="9525" marR="9525" marT="9525" marB="0" anchor="ctr"/>
                </a:tc>
              </a:tr>
              <a:tr h="370840">
                <a:tc>
                  <a:txBody>
                    <a:bodyPr/>
                    <a:lstStyle/>
                    <a:p>
                      <a:pPr algn="l" fontAlgn="ctr"/>
                      <a:r>
                        <a:rPr lang="en-US" sz="1800" b="1" i="0" u="none" strike="noStrike" dirty="0" err="1">
                          <a:latin typeface="Arial"/>
                        </a:rPr>
                        <a:t>Gomantak</a:t>
                      </a:r>
                      <a:endParaRPr lang="en-US" sz="1800" b="1" i="0" u="none" strike="noStrike" dirty="0">
                        <a:latin typeface="Arial"/>
                      </a:endParaRPr>
                    </a:p>
                  </a:txBody>
                  <a:tcPr marL="114300" marR="9525" marT="9525" marB="0" anchor="ctr"/>
                </a:tc>
                <a:tc>
                  <a:txBody>
                    <a:bodyPr/>
                    <a:lstStyle/>
                    <a:p>
                      <a:pPr algn="r" fontAlgn="ctr"/>
                      <a:r>
                        <a:rPr lang="en-US" sz="1800" b="1" i="0" u="none" strike="noStrike">
                          <a:solidFill>
                            <a:srgbClr val="000000"/>
                          </a:solidFill>
                          <a:latin typeface="Arial"/>
                        </a:rPr>
                        <a:t>215.51</a:t>
                      </a:r>
                    </a:p>
                  </a:txBody>
                  <a:tcPr marL="9525" marR="9525" marT="9525" marB="0" anchor="ctr"/>
                </a:tc>
                <a:tc>
                  <a:txBody>
                    <a:bodyPr/>
                    <a:lstStyle/>
                    <a:p>
                      <a:pPr algn="r" fontAlgn="ctr"/>
                      <a:r>
                        <a:rPr lang="en-US" sz="1800" b="0" i="0" u="none" strike="noStrike">
                          <a:solidFill>
                            <a:srgbClr val="000000"/>
                          </a:solidFill>
                          <a:latin typeface="Arial"/>
                        </a:rPr>
                        <a:t>226.39</a:t>
                      </a:r>
                    </a:p>
                  </a:txBody>
                  <a:tcPr marL="9525" marR="9525" marT="9525" marB="0" anchor="ctr"/>
                </a:tc>
                <a:tc>
                  <a:txBody>
                    <a:bodyPr/>
                    <a:lstStyle/>
                    <a:p>
                      <a:pPr algn="l" fontAlgn="ctr"/>
                      <a:r>
                        <a:rPr lang="en-US" sz="1800" b="1" i="0" u="none" strike="noStrike" dirty="0">
                          <a:solidFill>
                            <a:srgbClr val="000000"/>
                          </a:solidFill>
                          <a:latin typeface="Arial"/>
                        </a:rPr>
                        <a:t>                              105.05 </a:t>
                      </a:r>
                    </a:p>
                  </a:txBody>
                  <a:tcPr marL="9525" marR="9525" marT="9525" marB="0" anchor="ctr"/>
                </a:tc>
              </a:tr>
              <a:tr h="370840">
                <a:tc>
                  <a:txBody>
                    <a:bodyPr/>
                    <a:lstStyle/>
                    <a:p>
                      <a:pPr algn="l" fontAlgn="ctr"/>
                      <a:r>
                        <a:rPr lang="en-US" sz="1800" b="1" i="0" u="none" strike="noStrike" dirty="0" err="1">
                          <a:latin typeface="Arial"/>
                          <a:hlinkClick r:id="rId3" action="ppaction://hlinkfile"/>
                        </a:rPr>
                        <a:t>Gomantak</a:t>
                      </a:r>
                      <a:r>
                        <a:rPr lang="en-US" sz="1800" b="1" i="0" u="none" strike="noStrike" dirty="0">
                          <a:latin typeface="Arial"/>
                          <a:hlinkClick r:id="rId3" action="ppaction://hlinkfile"/>
                        </a:rPr>
                        <a:t> Times</a:t>
                      </a:r>
                      <a:endParaRPr lang="en-US" sz="1800" b="1" i="0" u="none" strike="noStrike" dirty="0">
                        <a:latin typeface="Arial"/>
                      </a:endParaRPr>
                    </a:p>
                  </a:txBody>
                  <a:tcPr marL="114300" marR="9525" marT="9525" marB="0" anchor="ctr"/>
                </a:tc>
                <a:tc>
                  <a:txBody>
                    <a:bodyPr/>
                    <a:lstStyle/>
                    <a:p>
                      <a:pPr algn="r" fontAlgn="ctr"/>
                      <a:r>
                        <a:rPr lang="en-US" sz="1800" b="1" i="0" u="none" strike="noStrike">
                          <a:solidFill>
                            <a:srgbClr val="000000"/>
                          </a:solidFill>
                          <a:latin typeface="Arial"/>
                        </a:rPr>
                        <a:t>49.98</a:t>
                      </a:r>
                    </a:p>
                  </a:txBody>
                  <a:tcPr marL="9525" marR="9525" marT="9525" marB="0" anchor="ctr"/>
                </a:tc>
                <a:tc>
                  <a:txBody>
                    <a:bodyPr/>
                    <a:lstStyle/>
                    <a:p>
                      <a:pPr algn="r" fontAlgn="ctr"/>
                      <a:r>
                        <a:rPr lang="en-US" sz="1800" b="0" i="0" u="none" strike="noStrike">
                          <a:solidFill>
                            <a:srgbClr val="000000"/>
                          </a:solidFill>
                          <a:latin typeface="Arial"/>
                          <a:hlinkClick r:id="rId3" action="ppaction://hlinkfile"/>
                        </a:rPr>
                        <a:t>18.94</a:t>
                      </a:r>
                      <a:endParaRPr lang="en-US" sz="1800" b="0" i="0" u="none" strike="noStrike">
                        <a:solidFill>
                          <a:srgbClr val="000000"/>
                        </a:solidFill>
                        <a:latin typeface="Arial"/>
                      </a:endParaRPr>
                    </a:p>
                  </a:txBody>
                  <a:tcPr marL="9525" marR="9525" marT="9525" marB="0" anchor="ctr"/>
                </a:tc>
                <a:tc>
                  <a:txBody>
                    <a:bodyPr/>
                    <a:lstStyle/>
                    <a:p>
                      <a:pPr algn="l" fontAlgn="ctr"/>
                      <a:r>
                        <a:rPr lang="en-US" sz="1800" b="1" i="0" u="none" strike="noStrike" dirty="0">
                          <a:solidFill>
                            <a:srgbClr val="000000"/>
                          </a:solidFill>
                          <a:latin typeface="Arial"/>
                          <a:hlinkClick r:id="rId3" action="ppaction://hlinkfile"/>
                        </a:rPr>
                        <a:t>                                37.90 </a:t>
                      </a:r>
                      <a:endParaRPr lang="en-US" sz="1800" b="1" i="0" u="none" strike="noStrike" dirty="0">
                        <a:solidFill>
                          <a:srgbClr val="000000"/>
                        </a:solidFill>
                        <a:latin typeface="Arial"/>
                      </a:endParaRPr>
                    </a:p>
                  </a:txBody>
                  <a:tcPr marL="9525" marR="9525" marT="9525" marB="0" anchor="ctr"/>
                </a:tc>
              </a:tr>
              <a:tr h="370840">
                <a:tc>
                  <a:txBody>
                    <a:bodyPr/>
                    <a:lstStyle/>
                    <a:p>
                      <a:pPr algn="r" fontAlgn="ctr"/>
                      <a:endParaRPr lang="en-US" sz="1800" b="1" i="0" u="none" strike="noStrike" dirty="0">
                        <a:solidFill>
                          <a:srgbClr val="000000"/>
                        </a:solidFill>
                        <a:latin typeface="Arial"/>
                      </a:endParaRPr>
                    </a:p>
                  </a:txBody>
                  <a:tcPr marL="9525" marR="9525" marT="9525" marB="0" anchor="ctr"/>
                </a:tc>
                <a:tc>
                  <a:txBody>
                    <a:bodyPr/>
                    <a:lstStyle/>
                    <a:p>
                      <a:pPr algn="r" fontAlgn="ctr"/>
                      <a:r>
                        <a:rPr lang="en-US" sz="1800" b="1" i="0" u="none" strike="noStrike">
                          <a:solidFill>
                            <a:srgbClr val="000000"/>
                          </a:solidFill>
                          <a:latin typeface="Arial"/>
                          <a:hlinkClick r:id="rId3" action="ppaction://hlinkfile"/>
                        </a:rPr>
                        <a:t>230.37</a:t>
                      </a:r>
                      <a:endParaRPr lang="en-US" sz="1800" b="1" i="0" u="none" strike="noStrike">
                        <a:solidFill>
                          <a:srgbClr val="000000"/>
                        </a:solidFill>
                        <a:latin typeface="Arial"/>
                      </a:endParaRPr>
                    </a:p>
                  </a:txBody>
                  <a:tcPr marL="9525" marR="9525" marT="9525" marB="0" anchor="ctr"/>
                </a:tc>
                <a:tc>
                  <a:txBody>
                    <a:bodyPr/>
                    <a:lstStyle/>
                    <a:p>
                      <a:pPr algn="r" fontAlgn="ctr"/>
                      <a:r>
                        <a:rPr lang="en-US" sz="1800" b="1" i="0" u="none" strike="noStrike">
                          <a:solidFill>
                            <a:srgbClr val="000000"/>
                          </a:solidFill>
                          <a:latin typeface="Arial"/>
                        </a:rPr>
                        <a:t>245.33</a:t>
                      </a:r>
                    </a:p>
                  </a:txBody>
                  <a:tcPr marL="9525" marR="9525" marT="9525" marB="0" anchor="ctr"/>
                </a:tc>
                <a:tc>
                  <a:txBody>
                    <a:bodyPr/>
                    <a:lstStyle/>
                    <a:p>
                      <a:pPr algn="l" fontAlgn="ctr"/>
                      <a:r>
                        <a:rPr lang="en-US" sz="1800" b="1" i="0" u="none" strike="noStrike" dirty="0">
                          <a:solidFill>
                            <a:srgbClr val="000000"/>
                          </a:solidFill>
                          <a:latin typeface="Arial"/>
                          <a:hlinkClick r:id="rId3" action="ppaction://hlinkfile"/>
                        </a:rPr>
                        <a:t>                              106.49 </a:t>
                      </a:r>
                      <a:endParaRPr lang="en-US" sz="1800" b="1" i="0" u="none" strike="noStrike" dirty="0">
                        <a:solidFill>
                          <a:srgbClr val="000000"/>
                        </a:solidFill>
                        <a:latin typeface="Arial"/>
                      </a:endParaRPr>
                    </a:p>
                  </a:txBody>
                  <a:tcPr marL="9525" marR="9525" marT="9525" marB="0" anchor="ctr"/>
                </a:tc>
              </a:tr>
              <a:tr h="370840">
                <a:tc>
                  <a:txBody>
                    <a:bodyPr/>
                    <a:lstStyle/>
                    <a:p>
                      <a:pPr algn="l" fontAlgn="ctr"/>
                      <a:endParaRPr lang="en-US" sz="1800" b="1" i="0" u="none" strike="noStrike" dirty="0">
                        <a:solidFill>
                          <a:srgbClr val="000000"/>
                        </a:solidFill>
                        <a:latin typeface="Arial"/>
                      </a:endParaRPr>
                    </a:p>
                  </a:txBody>
                  <a:tcPr marL="9525" marR="9525" marT="9525" marB="0" anchor="ctr"/>
                </a:tc>
                <a:tc>
                  <a:txBody>
                    <a:bodyPr/>
                    <a:lstStyle/>
                    <a:p>
                      <a:pPr algn="l" fontAlgn="ctr"/>
                      <a:r>
                        <a:rPr lang="en-US" sz="1800" b="1" i="0" u="none" strike="noStrike">
                          <a:solidFill>
                            <a:srgbClr val="000000"/>
                          </a:solidFill>
                          <a:latin typeface="Arial"/>
                        </a:rPr>
                        <a:t>        15,396.14 </a:t>
                      </a:r>
                    </a:p>
                  </a:txBody>
                  <a:tcPr marL="9525" marR="9525" marT="9525" marB="0" anchor="ctr"/>
                </a:tc>
                <a:tc>
                  <a:txBody>
                    <a:bodyPr/>
                    <a:lstStyle/>
                    <a:p>
                      <a:pPr algn="l" fontAlgn="ctr"/>
                      <a:r>
                        <a:rPr lang="en-US" sz="1800" b="1" i="0" u="none" strike="noStrike">
                          <a:solidFill>
                            <a:srgbClr val="000000"/>
                          </a:solidFill>
                          <a:latin typeface="Arial"/>
                        </a:rPr>
                        <a:t>        15,019.18 </a:t>
                      </a:r>
                    </a:p>
                  </a:txBody>
                  <a:tcPr marL="9525" marR="9525" marT="9525" marB="0" anchor="ctr"/>
                </a:tc>
                <a:tc>
                  <a:txBody>
                    <a:bodyPr/>
                    <a:lstStyle/>
                    <a:p>
                      <a:pPr algn="l" fontAlgn="ctr"/>
                      <a:r>
                        <a:rPr lang="en-US" sz="1800" b="1" i="0" u="none" strike="noStrike" dirty="0">
                          <a:solidFill>
                            <a:srgbClr val="000000"/>
                          </a:solidFill>
                          <a:latin typeface="Arial"/>
                        </a:rPr>
                        <a:t>                                97.55 </a:t>
                      </a:r>
                    </a:p>
                  </a:txBody>
                  <a:tcPr marL="9525" marR="9525" marT="9525" marB="0" anchor="ctr"/>
                </a:tc>
              </a:tr>
            </a:tbl>
          </a:graphicData>
        </a:graphic>
      </p:graphicFrame>
    </p:spTree>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a:solidFill>
            <a:srgbClr val="FFC000"/>
          </a:solidFill>
        </p:spPr>
        <p:txBody>
          <a:bodyPr>
            <a:normAutofit fontScale="90000"/>
          </a:bodyPr>
          <a:lstStyle/>
          <a:p>
            <a:r>
              <a:rPr lang="en-US" dirty="0" smtClean="0"/>
              <a:t>Print order Target and Actual</a:t>
            </a:r>
            <a:endParaRPr lang="en-US" dirty="0"/>
          </a:p>
        </p:txBody>
      </p:sp>
      <p:graphicFrame>
        <p:nvGraphicFramePr>
          <p:cNvPr id="4" name="Content Placeholder 3"/>
          <p:cNvGraphicFramePr>
            <a:graphicFrameLocks noGrp="1"/>
          </p:cNvGraphicFramePr>
          <p:nvPr>
            <p:ph idx="1"/>
          </p:nvPr>
        </p:nvGraphicFramePr>
        <p:xfrm>
          <a:off x="457200" y="1295405"/>
          <a:ext cx="8229600" cy="5500365"/>
        </p:xfrm>
        <a:graphic>
          <a:graphicData uri="http://schemas.openxmlformats.org/drawingml/2006/table">
            <a:tbl>
              <a:tblPr firstRow="1" bandRow="1">
                <a:tableStyleId>{5C22544A-7EE6-4342-B048-85BDC9FD1C3A}</a:tableStyleId>
              </a:tblPr>
              <a:tblGrid>
                <a:gridCol w="2057400"/>
                <a:gridCol w="2057400"/>
                <a:gridCol w="2057400"/>
                <a:gridCol w="2057400"/>
              </a:tblGrid>
              <a:tr h="392595">
                <a:tc rowSpan="2">
                  <a:txBody>
                    <a:bodyPr/>
                    <a:lstStyle/>
                    <a:p>
                      <a:pPr algn="ctr" fontAlgn="ctr"/>
                      <a:r>
                        <a:rPr lang="en-US" sz="1800" b="1" i="0" u="none" strike="noStrike" dirty="0">
                          <a:solidFill>
                            <a:srgbClr val="002060"/>
                          </a:solidFill>
                          <a:latin typeface="Arial"/>
                        </a:rPr>
                        <a:t>Publication</a:t>
                      </a:r>
                    </a:p>
                  </a:txBody>
                  <a:tcPr marL="9525" marR="9525" marT="9525" marB="0" anchor="ctr">
                    <a:solidFill>
                      <a:srgbClr val="FFC000"/>
                    </a:solidFill>
                  </a:tcPr>
                </a:tc>
                <a:tc gridSpan="3">
                  <a:txBody>
                    <a:bodyPr/>
                    <a:lstStyle/>
                    <a:p>
                      <a:pPr algn="ctr" fontAlgn="ctr"/>
                      <a:r>
                        <a:rPr lang="en-US" sz="1800" b="1" i="0" u="none" strike="noStrike" dirty="0">
                          <a:solidFill>
                            <a:srgbClr val="002060"/>
                          </a:solidFill>
                          <a:latin typeface="Arial"/>
                        </a:rPr>
                        <a:t>SAKAL PUBLICATION  PRINT ORDER </a:t>
                      </a:r>
                    </a:p>
                  </a:txBody>
                  <a:tcPr marL="9525" marR="9525" marT="9525" marB="0" anchor="ctr">
                    <a:solidFill>
                      <a:srgbClr val="FFC000"/>
                    </a:solidFill>
                  </a:tcPr>
                </a:tc>
                <a:tc hMerge="1">
                  <a:txBody>
                    <a:bodyPr/>
                    <a:lstStyle/>
                    <a:p>
                      <a:endParaRPr lang="en-US"/>
                    </a:p>
                  </a:txBody>
                  <a:tcPr/>
                </a:tc>
                <a:tc hMerge="1">
                  <a:txBody>
                    <a:bodyPr/>
                    <a:lstStyle/>
                    <a:p>
                      <a:endParaRPr lang="en-US"/>
                    </a:p>
                  </a:txBody>
                  <a:tcPr/>
                </a:tc>
              </a:tr>
              <a:tr h="590910">
                <a:tc vMerge="1">
                  <a:txBody>
                    <a:bodyPr/>
                    <a:lstStyle/>
                    <a:p>
                      <a:endParaRPr lang="en-US"/>
                    </a:p>
                  </a:txBody>
                  <a:tcPr/>
                </a:tc>
                <a:tc>
                  <a:txBody>
                    <a:bodyPr/>
                    <a:lstStyle/>
                    <a:p>
                      <a:pPr algn="ctr" fontAlgn="ctr"/>
                      <a:r>
                        <a:rPr lang="en-US" sz="1800" b="1" i="0" u="none" strike="noStrike" dirty="0">
                          <a:latin typeface="Arial"/>
                        </a:rPr>
                        <a:t>Target  P.O</a:t>
                      </a:r>
                      <a:r>
                        <a:rPr lang="en-US" sz="1800" b="1" i="0" u="none" strike="noStrike" dirty="0" smtClean="0">
                          <a:latin typeface="Arial"/>
                        </a:rPr>
                        <a:t>. 2015-16</a:t>
                      </a:r>
                      <a:endParaRPr lang="en-US" sz="1800" b="1" i="0" u="none" strike="noStrike" dirty="0">
                        <a:latin typeface="Arial"/>
                      </a:endParaRPr>
                    </a:p>
                  </a:txBody>
                  <a:tcPr marL="9525" marR="9525" marT="9525" marB="0" anchor="ctr">
                    <a:solidFill>
                      <a:srgbClr val="FFC000"/>
                    </a:solidFill>
                  </a:tcPr>
                </a:tc>
                <a:tc>
                  <a:txBody>
                    <a:bodyPr/>
                    <a:lstStyle/>
                    <a:p>
                      <a:pPr algn="ctr" fontAlgn="ctr"/>
                      <a:r>
                        <a:rPr lang="en-US" sz="1800" b="1" i="0" u="none" strike="noStrike" dirty="0">
                          <a:latin typeface="Arial"/>
                        </a:rPr>
                        <a:t>Actual </a:t>
                      </a:r>
                      <a:r>
                        <a:rPr lang="en-US" sz="1800" b="1" i="0" u="none" strike="noStrike" dirty="0" smtClean="0">
                          <a:latin typeface="Arial"/>
                        </a:rPr>
                        <a:t>P.O.2015-16</a:t>
                      </a:r>
                      <a:endParaRPr lang="en-US" sz="1800" b="1" i="0" u="none" strike="noStrike" dirty="0">
                        <a:latin typeface="Arial"/>
                      </a:endParaRPr>
                    </a:p>
                  </a:txBody>
                  <a:tcPr marL="9525" marR="9525" marT="9525" marB="0" anchor="ctr">
                    <a:solidFill>
                      <a:srgbClr val="FFC000"/>
                    </a:solidFill>
                  </a:tcPr>
                </a:tc>
                <a:tc>
                  <a:txBody>
                    <a:bodyPr/>
                    <a:lstStyle/>
                    <a:p>
                      <a:pPr algn="ctr" fontAlgn="ctr"/>
                      <a:r>
                        <a:rPr lang="en-US" sz="1800" b="1" i="0" u="none" strike="noStrike" dirty="0">
                          <a:latin typeface="Arial"/>
                        </a:rPr>
                        <a:t>Achievement %</a:t>
                      </a:r>
                    </a:p>
                  </a:txBody>
                  <a:tcPr marL="9525" marR="9525" marT="9525" marB="0" anchor="ctr">
                    <a:solidFill>
                      <a:srgbClr val="FFC000"/>
                    </a:solidFill>
                  </a:tcPr>
                </a:tc>
              </a:tr>
              <a:tr h="392595">
                <a:tc>
                  <a:txBody>
                    <a:bodyPr/>
                    <a:lstStyle/>
                    <a:p>
                      <a:pPr algn="l" fontAlgn="ctr"/>
                      <a:r>
                        <a:rPr lang="en-US" sz="1800" b="1" i="0" u="none" strike="noStrike">
                          <a:latin typeface="Arial"/>
                        </a:rPr>
                        <a:t>Daily Sakal</a:t>
                      </a:r>
                    </a:p>
                  </a:txBody>
                  <a:tcPr marL="114300" marR="9525" marT="9525" marB="0" anchor="ctr"/>
                </a:tc>
                <a:tc>
                  <a:txBody>
                    <a:bodyPr/>
                    <a:lstStyle/>
                    <a:p>
                      <a:pPr algn="r" fontAlgn="ctr"/>
                      <a:r>
                        <a:rPr lang="en-US" sz="1800" b="1" i="0" u="none" strike="noStrike">
                          <a:latin typeface="Arial"/>
                        </a:rPr>
                        <a:t>1449078</a:t>
                      </a:r>
                    </a:p>
                  </a:txBody>
                  <a:tcPr marL="9525" marR="9525" marT="9525" marB="0" anchor="ctr"/>
                </a:tc>
                <a:tc>
                  <a:txBody>
                    <a:bodyPr/>
                    <a:lstStyle/>
                    <a:p>
                      <a:pPr algn="r" fontAlgn="ctr"/>
                      <a:r>
                        <a:rPr lang="en-US" sz="1800" b="0" i="0" u="none" strike="noStrike">
                          <a:latin typeface="Arial"/>
                        </a:rPr>
                        <a:t>1,393,898</a:t>
                      </a:r>
                    </a:p>
                  </a:txBody>
                  <a:tcPr marL="9525" marR="9525" marT="9525" marB="0" anchor="ctr"/>
                </a:tc>
                <a:tc>
                  <a:txBody>
                    <a:bodyPr/>
                    <a:lstStyle/>
                    <a:p>
                      <a:pPr algn="l" fontAlgn="ctr"/>
                      <a:r>
                        <a:rPr lang="en-US" sz="1800" b="0" i="0" u="none" strike="noStrike" dirty="0">
                          <a:latin typeface="Arial"/>
                        </a:rPr>
                        <a:t>               96.19 </a:t>
                      </a:r>
                    </a:p>
                  </a:txBody>
                  <a:tcPr marL="9525" marR="9525" marT="9525" marB="0" anchor="ctr"/>
                </a:tc>
              </a:tr>
              <a:tr h="392595">
                <a:tc>
                  <a:txBody>
                    <a:bodyPr/>
                    <a:lstStyle/>
                    <a:p>
                      <a:pPr algn="l" fontAlgn="ctr"/>
                      <a:r>
                        <a:rPr lang="en-US" sz="1800" b="1" i="0" u="none" strike="noStrike">
                          <a:latin typeface="Arial"/>
                        </a:rPr>
                        <a:t>Agrowon</a:t>
                      </a:r>
                    </a:p>
                  </a:txBody>
                  <a:tcPr marL="114300" marR="9525" marT="9525" marB="0" anchor="ctr"/>
                </a:tc>
                <a:tc>
                  <a:txBody>
                    <a:bodyPr/>
                    <a:lstStyle/>
                    <a:p>
                      <a:pPr algn="r" fontAlgn="ctr"/>
                      <a:r>
                        <a:rPr lang="en-US" sz="1800" b="1" i="0" u="none" strike="noStrike">
                          <a:latin typeface="Arial"/>
                        </a:rPr>
                        <a:t>142419</a:t>
                      </a:r>
                    </a:p>
                  </a:txBody>
                  <a:tcPr marL="9525" marR="9525" marT="9525" marB="0" anchor="ctr"/>
                </a:tc>
                <a:tc>
                  <a:txBody>
                    <a:bodyPr/>
                    <a:lstStyle/>
                    <a:p>
                      <a:pPr algn="r" fontAlgn="ctr"/>
                      <a:r>
                        <a:rPr lang="en-US" sz="1800" b="0" i="0" u="none" strike="noStrike">
                          <a:latin typeface="Arial"/>
                        </a:rPr>
                        <a:t>113,180</a:t>
                      </a:r>
                    </a:p>
                  </a:txBody>
                  <a:tcPr marL="9525" marR="9525" marT="9525" marB="0" anchor="ctr"/>
                </a:tc>
                <a:tc>
                  <a:txBody>
                    <a:bodyPr/>
                    <a:lstStyle/>
                    <a:p>
                      <a:pPr algn="l" fontAlgn="ctr"/>
                      <a:r>
                        <a:rPr lang="en-US" sz="1800" b="0" i="0" u="none" strike="noStrike" dirty="0">
                          <a:latin typeface="Arial"/>
                        </a:rPr>
                        <a:t>               79.47 </a:t>
                      </a:r>
                    </a:p>
                  </a:txBody>
                  <a:tcPr marL="9525" marR="9525" marT="9525" marB="0" anchor="ctr"/>
                </a:tc>
              </a:tr>
              <a:tr h="392595">
                <a:tc>
                  <a:txBody>
                    <a:bodyPr/>
                    <a:lstStyle/>
                    <a:p>
                      <a:pPr algn="l" fontAlgn="ctr"/>
                      <a:r>
                        <a:rPr lang="en-US" sz="1800" b="1" i="0" u="none" strike="noStrike">
                          <a:latin typeface="Arial"/>
                        </a:rPr>
                        <a:t>Sakal Times</a:t>
                      </a:r>
                    </a:p>
                  </a:txBody>
                  <a:tcPr marL="114300" marR="9525" marT="9525" marB="0" anchor="ctr"/>
                </a:tc>
                <a:tc>
                  <a:txBody>
                    <a:bodyPr/>
                    <a:lstStyle/>
                    <a:p>
                      <a:pPr algn="r" fontAlgn="ctr"/>
                      <a:r>
                        <a:rPr lang="en-US" sz="1800" b="1" i="0" u="none" strike="noStrike">
                          <a:latin typeface="Arial"/>
                        </a:rPr>
                        <a:t>25120</a:t>
                      </a:r>
                    </a:p>
                  </a:txBody>
                  <a:tcPr marL="9525" marR="9525" marT="9525" marB="0" anchor="ctr"/>
                </a:tc>
                <a:tc>
                  <a:txBody>
                    <a:bodyPr/>
                    <a:lstStyle/>
                    <a:p>
                      <a:pPr algn="r" fontAlgn="ctr"/>
                      <a:r>
                        <a:rPr lang="en-US" sz="1800" b="0" i="0" u="none" strike="noStrike">
                          <a:latin typeface="Arial"/>
                        </a:rPr>
                        <a:t>23,963</a:t>
                      </a:r>
                    </a:p>
                  </a:txBody>
                  <a:tcPr marL="9525" marR="9525" marT="9525" marB="0" anchor="ctr"/>
                </a:tc>
                <a:tc>
                  <a:txBody>
                    <a:bodyPr/>
                    <a:lstStyle/>
                    <a:p>
                      <a:pPr algn="l" fontAlgn="ctr"/>
                      <a:r>
                        <a:rPr lang="en-US" sz="1800" b="0" i="0" u="none" strike="noStrike" dirty="0">
                          <a:latin typeface="Arial"/>
                        </a:rPr>
                        <a:t>               95.39 </a:t>
                      </a:r>
                    </a:p>
                  </a:txBody>
                  <a:tcPr marL="9525" marR="9525" marT="9525" marB="0" anchor="ctr"/>
                </a:tc>
              </a:tr>
              <a:tr h="392595">
                <a:tc>
                  <a:txBody>
                    <a:bodyPr/>
                    <a:lstStyle/>
                    <a:p>
                      <a:pPr algn="l" fontAlgn="ctr"/>
                      <a:r>
                        <a:rPr lang="en-US" sz="1800" b="1" i="0" u="none" strike="noStrike">
                          <a:latin typeface="Arial"/>
                          <a:hlinkClick r:id="rId2" action="ppaction://hlinkfile"/>
                        </a:rPr>
                        <a:t>Saptahik Sakal </a:t>
                      </a:r>
                      <a:endParaRPr lang="en-US" sz="1800" b="1" i="0" u="none" strike="noStrike">
                        <a:latin typeface="Arial"/>
                      </a:endParaRPr>
                    </a:p>
                  </a:txBody>
                  <a:tcPr marL="114300" marR="9525" marT="9525" marB="0" anchor="ctr"/>
                </a:tc>
                <a:tc>
                  <a:txBody>
                    <a:bodyPr/>
                    <a:lstStyle/>
                    <a:p>
                      <a:pPr algn="r" fontAlgn="ctr"/>
                      <a:r>
                        <a:rPr lang="en-US" sz="1800" b="1" i="0" u="none" strike="noStrike">
                          <a:latin typeface="Arial"/>
                          <a:hlinkClick r:id="rId2" action="ppaction://hlinkfile"/>
                        </a:rPr>
                        <a:t>33491</a:t>
                      </a:r>
                      <a:endParaRPr lang="en-US" sz="1800" b="1" i="0" u="none" strike="noStrike">
                        <a:latin typeface="Arial"/>
                      </a:endParaRPr>
                    </a:p>
                  </a:txBody>
                  <a:tcPr marL="9525" marR="9525" marT="9525" marB="0" anchor="ctr"/>
                </a:tc>
                <a:tc>
                  <a:txBody>
                    <a:bodyPr/>
                    <a:lstStyle/>
                    <a:p>
                      <a:pPr algn="r" fontAlgn="ctr"/>
                      <a:r>
                        <a:rPr lang="en-US" sz="1800" b="0" i="0" u="none" strike="noStrike">
                          <a:latin typeface="Arial"/>
                          <a:hlinkClick r:id="rId2" action="ppaction://hlinkfile"/>
                        </a:rPr>
                        <a:t>28,654</a:t>
                      </a:r>
                      <a:endParaRPr lang="en-US" sz="1800" b="0" i="0" u="none" strike="noStrike">
                        <a:latin typeface="Arial"/>
                      </a:endParaRPr>
                    </a:p>
                  </a:txBody>
                  <a:tcPr marL="9525" marR="9525" marT="9525" marB="0" anchor="ctr"/>
                </a:tc>
                <a:tc>
                  <a:txBody>
                    <a:bodyPr/>
                    <a:lstStyle/>
                    <a:p>
                      <a:pPr algn="l" fontAlgn="ctr"/>
                      <a:r>
                        <a:rPr lang="en-US" sz="1800" b="0" i="0" u="none" strike="noStrike" dirty="0">
                          <a:latin typeface="Arial"/>
                          <a:hlinkClick r:id="rId2" action="ppaction://hlinkfile"/>
                        </a:rPr>
                        <a:t>               85.56 </a:t>
                      </a:r>
                      <a:endParaRPr lang="en-US" sz="1800" b="0" i="0" u="none" strike="noStrike" dirty="0">
                        <a:latin typeface="Arial"/>
                      </a:endParaRPr>
                    </a:p>
                  </a:txBody>
                  <a:tcPr marL="9525" marR="9525" marT="9525" marB="0" anchor="ctr"/>
                </a:tc>
              </a:tr>
              <a:tr h="590910">
                <a:tc>
                  <a:txBody>
                    <a:bodyPr/>
                    <a:lstStyle/>
                    <a:p>
                      <a:pPr algn="l" fontAlgn="ctr"/>
                      <a:r>
                        <a:rPr lang="en-US" sz="1800" b="1" i="0" u="none" strike="noStrike">
                          <a:latin typeface="Arial"/>
                        </a:rPr>
                        <a:t>Tanishka</a:t>
                      </a:r>
                    </a:p>
                  </a:txBody>
                  <a:tcPr marL="114300" marR="9525" marT="9525" marB="0" anchor="ctr"/>
                </a:tc>
                <a:tc>
                  <a:txBody>
                    <a:bodyPr/>
                    <a:lstStyle/>
                    <a:p>
                      <a:pPr algn="ctr" fontAlgn="ctr"/>
                      <a:r>
                        <a:rPr lang="en-US" sz="1800" b="1" i="0" u="none" strike="noStrike" dirty="0">
                          <a:latin typeface="Arial"/>
                        </a:rPr>
                        <a:t>         </a:t>
                      </a:r>
                      <a:r>
                        <a:rPr lang="en-US" sz="1800" b="1" i="0" u="none" strike="noStrike" dirty="0" smtClean="0">
                          <a:latin typeface="Arial"/>
                        </a:rPr>
                        <a:t>                                    36,000 </a:t>
                      </a:r>
                      <a:endParaRPr lang="en-US" sz="1800" b="1" i="0" u="none" strike="noStrike" dirty="0">
                        <a:latin typeface="Arial"/>
                      </a:endParaRPr>
                    </a:p>
                  </a:txBody>
                  <a:tcPr marL="9525" marR="9525" marT="9525" marB="0" anchor="ctr"/>
                </a:tc>
                <a:tc>
                  <a:txBody>
                    <a:bodyPr/>
                    <a:lstStyle/>
                    <a:p>
                      <a:pPr algn="r" fontAlgn="ctr"/>
                      <a:r>
                        <a:rPr lang="en-US" sz="1800" b="0" i="0" u="none" strike="noStrike">
                          <a:latin typeface="Arial"/>
                        </a:rPr>
                        <a:t>30,804</a:t>
                      </a:r>
                    </a:p>
                  </a:txBody>
                  <a:tcPr marL="9525" marR="9525" marT="9525" marB="0" anchor="ctr"/>
                </a:tc>
                <a:tc>
                  <a:txBody>
                    <a:bodyPr/>
                    <a:lstStyle/>
                    <a:p>
                      <a:pPr algn="l" fontAlgn="ctr"/>
                      <a:r>
                        <a:rPr lang="en-US" sz="1800" b="0" i="0" u="none" strike="noStrike" dirty="0">
                          <a:latin typeface="Arial"/>
                        </a:rPr>
                        <a:t>               85.57 </a:t>
                      </a:r>
                    </a:p>
                  </a:txBody>
                  <a:tcPr marL="9525" marR="9525" marT="9525" marB="0" anchor="ctr"/>
                </a:tc>
              </a:tr>
              <a:tr h="392595">
                <a:tc>
                  <a:txBody>
                    <a:bodyPr/>
                    <a:lstStyle/>
                    <a:p>
                      <a:pPr algn="l" fontAlgn="ctr"/>
                      <a:r>
                        <a:rPr lang="en-US" sz="1800" b="1" i="0" u="none" strike="noStrike" dirty="0" smtClean="0">
                          <a:latin typeface="Arial"/>
                        </a:rPr>
                        <a:t>Premier</a:t>
                      </a:r>
                      <a:endParaRPr lang="en-US" sz="1800" b="1" i="0" u="none" strike="noStrike" dirty="0">
                        <a:latin typeface="Arial"/>
                      </a:endParaRPr>
                    </a:p>
                  </a:txBody>
                  <a:tcPr marL="114300" marR="9525" marT="9525" marB="0" anchor="ctr"/>
                </a:tc>
                <a:tc>
                  <a:txBody>
                    <a:bodyPr/>
                    <a:lstStyle/>
                    <a:p>
                      <a:pPr algn="r" fontAlgn="ctr"/>
                      <a:r>
                        <a:rPr lang="en-US" sz="1800" b="1" i="0" u="none" strike="noStrike" dirty="0">
                          <a:latin typeface="Arial"/>
                        </a:rPr>
                        <a:t>8000</a:t>
                      </a:r>
                    </a:p>
                  </a:txBody>
                  <a:tcPr marL="9525" marR="9525" marT="9525" marB="0" anchor="ctr"/>
                </a:tc>
                <a:tc>
                  <a:txBody>
                    <a:bodyPr/>
                    <a:lstStyle/>
                    <a:p>
                      <a:pPr algn="r" fontAlgn="ctr"/>
                      <a:r>
                        <a:rPr lang="en-US" sz="1800" b="0" i="0" u="none" strike="noStrike">
                          <a:latin typeface="Arial"/>
                        </a:rPr>
                        <a:t>7,894</a:t>
                      </a:r>
                    </a:p>
                  </a:txBody>
                  <a:tcPr marL="9525" marR="9525" marT="9525" marB="0" anchor="ctr"/>
                </a:tc>
                <a:tc>
                  <a:txBody>
                    <a:bodyPr/>
                    <a:lstStyle/>
                    <a:p>
                      <a:pPr algn="l" fontAlgn="ctr"/>
                      <a:r>
                        <a:rPr lang="en-US" sz="1800" b="0" i="0" u="none" strike="noStrike" dirty="0">
                          <a:latin typeface="Arial"/>
                        </a:rPr>
                        <a:t>               98.68 </a:t>
                      </a:r>
                    </a:p>
                  </a:txBody>
                  <a:tcPr marL="9525" marR="9525" marT="9525" marB="0" anchor="ctr"/>
                </a:tc>
              </a:tr>
              <a:tr h="392595">
                <a:tc>
                  <a:txBody>
                    <a:bodyPr/>
                    <a:lstStyle/>
                    <a:p>
                      <a:pPr algn="l" fontAlgn="ctr"/>
                      <a:endParaRPr lang="en-US" sz="1800" b="1" i="0" u="none" strike="noStrike">
                        <a:latin typeface="Arial"/>
                      </a:endParaRPr>
                    </a:p>
                  </a:txBody>
                  <a:tcPr marL="114300" marR="9525" marT="9525" marB="0" anchor="ctr"/>
                </a:tc>
                <a:tc>
                  <a:txBody>
                    <a:bodyPr/>
                    <a:lstStyle/>
                    <a:p>
                      <a:pPr algn="r" fontAlgn="ctr"/>
                      <a:r>
                        <a:rPr lang="en-US" sz="1800" b="1" i="0" u="none" strike="noStrike">
                          <a:latin typeface="Arial"/>
                          <a:hlinkClick r:id="rId2" action="ppaction://hlinkfile"/>
                        </a:rPr>
                        <a:t>1694107</a:t>
                      </a:r>
                      <a:endParaRPr lang="en-US" sz="1800" b="1" i="0" u="none" strike="noStrike">
                        <a:latin typeface="Arial"/>
                      </a:endParaRPr>
                    </a:p>
                  </a:txBody>
                  <a:tcPr marL="9525" marR="9525" marT="9525" marB="0" anchor="ctr"/>
                </a:tc>
                <a:tc>
                  <a:txBody>
                    <a:bodyPr/>
                    <a:lstStyle/>
                    <a:p>
                      <a:pPr algn="r" fontAlgn="ctr"/>
                      <a:r>
                        <a:rPr lang="en-US" sz="1800" b="1" i="0" u="none" strike="noStrike">
                          <a:latin typeface="Arial"/>
                          <a:hlinkClick r:id="rId2" action="ppaction://hlinkfile"/>
                        </a:rPr>
                        <a:t>1598393</a:t>
                      </a:r>
                      <a:endParaRPr lang="en-US" sz="1800" b="1" i="0" u="none" strike="noStrike">
                        <a:latin typeface="Arial"/>
                      </a:endParaRPr>
                    </a:p>
                  </a:txBody>
                  <a:tcPr marL="9525" marR="9525" marT="9525" marB="0" anchor="ctr"/>
                </a:tc>
                <a:tc>
                  <a:txBody>
                    <a:bodyPr/>
                    <a:lstStyle/>
                    <a:p>
                      <a:pPr algn="l" fontAlgn="ctr"/>
                      <a:r>
                        <a:rPr lang="en-US" sz="1800" b="1" i="0" u="none" strike="noStrike" dirty="0">
                          <a:latin typeface="Arial"/>
                        </a:rPr>
                        <a:t>               94.35 </a:t>
                      </a:r>
                    </a:p>
                  </a:txBody>
                  <a:tcPr marL="9525" marR="9525" marT="9525" marB="0" anchor="ctr"/>
                </a:tc>
              </a:tr>
              <a:tr h="392595">
                <a:tc>
                  <a:txBody>
                    <a:bodyPr/>
                    <a:lstStyle/>
                    <a:p>
                      <a:pPr algn="l" fontAlgn="ctr"/>
                      <a:r>
                        <a:rPr lang="en-US" sz="1800" b="1" i="0" u="none" strike="noStrike">
                          <a:latin typeface="Arial"/>
                        </a:rPr>
                        <a:t>Gomantak</a:t>
                      </a:r>
                    </a:p>
                  </a:txBody>
                  <a:tcPr marL="114300" marR="9525" marT="9525" marB="0" anchor="ctr"/>
                </a:tc>
                <a:tc>
                  <a:txBody>
                    <a:bodyPr/>
                    <a:lstStyle/>
                    <a:p>
                      <a:pPr algn="r" fontAlgn="ctr"/>
                      <a:r>
                        <a:rPr lang="en-US" sz="1800" b="1" i="0" u="none" strike="noStrike">
                          <a:latin typeface="Arial"/>
                        </a:rPr>
                        <a:t>21047</a:t>
                      </a:r>
                    </a:p>
                  </a:txBody>
                  <a:tcPr marL="9525" marR="9525" marT="9525" marB="0" anchor="ctr"/>
                </a:tc>
                <a:tc>
                  <a:txBody>
                    <a:bodyPr/>
                    <a:lstStyle/>
                    <a:p>
                      <a:pPr algn="r" fontAlgn="ctr"/>
                      <a:r>
                        <a:rPr lang="en-US" sz="1800" b="0" i="0" u="none" strike="noStrike">
                          <a:latin typeface="Arial"/>
                        </a:rPr>
                        <a:t>20,902</a:t>
                      </a:r>
                    </a:p>
                  </a:txBody>
                  <a:tcPr marL="9525" marR="9525" marT="9525" marB="0" anchor="ctr"/>
                </a:tc>
                <a:tc>
                  <a:txBody>
                    <a:bodyPr/>
                    <a:lstStyle/>
                    <a:p>
                      <a:pPr algn="l" fontAlgn="ctr"/>
                      <a:r>
                        <a:rPr lang="en-US" sz="1800" b="0" i="0" u="none" strike="noStrike" dirty="0">
                          <a:latin typeface="Arial"/>
                        </a:rPr>
                        <a:t>               99.31 </a:t>
                      </a:r>
                    </a:p>
                  </a:txBody>
                  <a:tcPr marL="9525" marR="9525" marT="9525" marB="0" anchor="ctr"/>
                </a:tc>
              </a:tr>
              <a:tr h="392595">
                <a:tc>
                  <a:txBody>
                    <a:bodyPr/>
                    <a:lstStyle/>
                    <a:p>
                      <a:pPr algn="l" fontAlgn="ctr"/>
                      <a:r>
                        <a:rPr lang="en-US" sz="1800" b="1" i="0" u="none" strike="noStrike">
                          <a:latin typeface="Arial"/>
                          <a:hlinkClick r:id="rId2" action="ppaction://hlinkfile"/>
                        </a:rPr>
                        <a:t>Gomantak Times</a:t>
                      </a:r>
                      <a:endParaRPr lang="en-US" sz="1800" b="1" i="0" u="none" strike="noStrike">
                        <a:latin typeface="Arial"/>
                      </a:endParaRPr>
                    </a:p>
                  </a:txBody>
                  <a:tcPr marL="114300" marR="9525" marT="9525" marB="0" anchor="ctr"/>
                </a:tc>
                <a:tc>
                  <a:txBody>
                    <a:bodyPr/>
                    <a:lstStyle/>
                    <a:p>
                      <a:pPr algn="r" fontAlgn="ctr"/>
                      <a:r>
                        <a:rPr lang="en-US" sz="1800" b="1" i="0" u="none" strike="noStrike">
                          <a:latin typeface="Arial"/>
                          <a:hlinkClick r:id="rId2" action="ppaction://hlinkfile"/>
                        </a:rPr>
                        <a:t>5830</a:t>
                      </a:r>
                      <a:endParaRPr lang="en-US" sz="1800" b="1" i="0" u="none" strike="noStrike">
                        <a:latin typeface="Arial"/>
                      </a:endParaRPr>
                    </a:p>
                  </a:txBody>
                  <a:tcPr marL="9525" marR="9525" marT="9525" marB="0" anchor="ctr"/>
                </a:tc>
                <a:tc>
                  <a:txBody>
                    <a:bodyPr/>
                    <a:lstStyle/>
                    <a:p>
                      <a:pPr algn="r" fontAlgn="ctr"/>
                      <a:r>
                        <a:rPr lang="en-US" sz="1800" b="0" i="0" u="none" strike="noStrike">
                          <a:latin typeface="Arial"/>
                          <a:hlinkClick r:id="rId2" action="ppaction://hlinkfile"/>
                        </a:rPr>
                        <a:t>3,428</a:t>
                      </a:r>
                      <a:endParaRPr lang="en-US" sz="1800" b="0" i="0" u="none" strike="noStrike">
                        <a:latin typeface="Arial"/>
                      </a:endParaRPr>
                    </a:p>
                  </a:txBody>
                  <a:tcPr marL="9525" marR="9525" marT="9525" marB="0" anchor="ctr"/>
                </a:tc>
                <a:tc>
                  <a:txBody>
                    <a:bodyPr/>
                    <a:lstStyle/>
                    <a:p>
                      <a:pPr algn="l" fontAlgn="ctr"/>
                      <a:r>
                        <a:rPr lang="en-US" sz="1800" b="0" i="0" u="none" strike="noStrike" dirty="0">
                          <a:latin typeface="Arial"/>
                          <a:hlinkClick r:id="rId2" action="ppaction://hlinkfile"/>
                        </a:rPr>
                        <a:t>               58.80 </a:t>
                      </a:r>
                      <a:endParaRPr lang="en-US" sz="1800" b="0" i="0" u="none" strike="noStrike" dirty="0">
                        <a:latin typeface="Arial"/>
                      </a:endParaRPr>
                    </a:p>
                  </a:txBody>
                  <a:tcPr marL="9525" marR="9525" marT="9525" marB="0" anchor="ctr"/>
                </a:tc>
              </a:tr>
              <a:tr h="392595">
                <a:tc>
                  <a:txBody>
                    <a:bodyPr/>
                    <a:lstStyle/>
                    <a:p>
                      <a:pPr algn="l" fontAlgn="ctr"/>
                      <a:endParaRPr lang="en-US" sz="1800" b="1" i="0" u="none" strike="noStrike">
                        <a:latin typeface="Arial"/>
                      </a:endParaRPr>
                    </a:p>
                  </a:txBody>
                  <a:tcPr marL="114300" marR="9525" marT="9525" marB="0" anchor="ctr"/>
                </a:tc>
                <a:tc>
                  <a:txBody>
                    <a:bodyPr/>
                    <a:lstStyle/>
                    <a:p>
                      <a:pPr algn="r" fontAlgn="ctr"/>
                      <a:r>
                        <a:rPr lang="en-US" sz="1800" b="1" i="0" u="none" strike="noStrike">
                          <a:latin typeface="Arial"/>
                          <a:hlinkClick r:id="rId2" action="ppaction://hlinkfile"/>
                        </a:rPr>
                        <a:t>26877</a:t>
                      </a:r>
                      <a:endParaRPr lang="en-US" sz="1800" b="1" i="0" u="none" strike="noStrike">
                        <a:latin typeface="Arial"/>
                      </a:endParaRPr>
                    </a:p>
                  </a:txBody>
                  <a:tcPr marL="9525" marR="9525" marT="9525" marB="0" anchor="ctr"/>
                </a:tc>
                <a:tc>
                  <a:txBody>
                    <a:bodyPr/>
                    <a:lstStyle/>
                    <a:p>
                      <a:pPr algn="r" fontAlgn="ctr"/>
                      <a:r>
                        <a:rPr lang="en-US" sz="1800" b="1" i="0" u="none" strike="noStrike">
                          <a:latin typeface="Arial"/>
                          <a:hlinkClick r:id="rId2" action="ppaction://hlinkfile"/>
                        </a:rPr>
                        <a:t>24330</a:t>
                      </a:r>
                      <a:endParaRPr lang="en-US" sz="1800" b="1" i="0" u="none" strike="noStrike">
                        <a:latin typeface="Arial"/>
                      </a:endParaRPr>
                    </a:p>
                  </a:txBody>
                  <a:tcPr marL="9525" marR="9525" marT="9525" marB="0" anchor="ctr"/>
                </a:tc>
                <a:tc>
                  <a:txBody>
                    <a:bodyPr/>
                    <a:lstStyle/>
                    <a:p>
                      <a:pPr algn="l" fontAlgn="ctr"/>
                      <a:r>
                        <a:rPr lang="en-US" sz="1800" b="0" i="0" u="none" strike="noStrike" dirty="0">
                          <a:latin typeface="Arial"/>
                          <a:hlinkClick r:id="rId2" action="ppaction://hlinkfile"/>
                        </a:rPr>
                        <a:t>               90.52 </a:t>
                      </a:r>
                      <a:endParaRPr lang="en-US" sz="1800" b="0" i="0" u="none" strike="noStrike" dirty="0">
                        <a:latin typeface="Arial"/>
                      </a:endParaRPr>
                    </a:p>
                  </a:txBody>
                  <a:tcPr marL="9525" marR="9525" marT="9525" marB="0" anchor="ctr"/>
                </a:tc>
              </a:tr>
              <a:tr h="392595">
                <a:tc>
                  <a:txBody>
                    <a:bodyPr/>
                    <a:lstStyle/>
                    <a:p>
                      <a:pPr algn="ctr" fontAlgn="ctr"/>
                      <a:r>
                        <a:rPr lang="en-US" sz="1100" b="1" i="0" u="none" strike="noStrike">
                          <a:latin typeface="Arial"/>
                        </a:rPr>
                        <a:t> </a:t>
                      </a:r>
                    </a:p>
                  </a:txBody>
                  <a:tcPr marL="9525" marR="9525" marT="9525" marB="0" anchor="ctr"/>
                </a:tc>
                <a:tc>
                  <a:txBody>
                    <a:bodyPr/>
                    <a:lstStyle/>
                    <a:p>
                      <a:pPr algn="l" fontAlgn="ctr"/>
                      <a:r>
                        <a:rPr lang="en-US" sz="1100" b="1" i="0" u="none" strike="noStrike">
                          <a:latin typeface="Arial"/>
                        </a:rPr>
                        <a:t> </a:t>
                      </a:r>
                    </a:p>
                  </a:txBody>
                  <a:tcPr marL="9525" marR="9525" marT="9525" marB="0" anchor="ctr"/>
                </a:tc>
                <a:tc>
                  <a:txBody>
                    <a:bodyPr/>
                    <a:lstStyle/>
                    <a:p>
                      <a:pPr algn="l" fontAlgn="ctr"/>
                      <a:r>
                        <a:rPr lang="en-US" sz="1100" b="1" i="0" u="none" strike="noStrike">
                          <a:latin typeface="Arial"/>
                        </a:rPr>
                        <a:t> </a:t>
                      </a:r>
                    </a:p>
                  </a:txBody>
                  <a:tcPr marL="9525" marR="9525" marT="9525" marB="0" anchor="ctr"/>
                </a:tc>
                <a:tc>
                  <a:txBody>
                    <a:bodyPr/>
                    <a:lstStyle/>
                    <a:p>
                      <a:pPr algn="l" fontAlgn="ctr"/>
                      <a:r>
                        <a:rPr lang="en-US" sz="1100" b="1" i="0" u="none" strike="noStrike" dirty="0">
                          <a:latin typeface="Arial"/>
                        </a:rPr>
                        <a:t> </a:t>
                      </a:r>
                    </a:p>
                  </a:txBody>
                  <a:tcPr marL="9525" marR="9525" marT="9525" marB="0" anchor="ctr"/>
                </a:tc>
              </a:tr>
            </a:tbl>
          </a:graphicData>
        </a:graphic>
      </p:graphicFrame>
    </p:spTree>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a:solidFill>
            <a:srgbClr val="FFC000"/>
          </a:solidFill>
        </p:spPr>
        <p:txBody>
          <a:bodyPr>
            <a:normAutofit fontScale="90000"/>
          </a:bodyPr>
          <a:lstStyle/>
          <a:p>
            <a:r>
              <a:rPr lang="en-US" dirty="0" smtClean="0"/>
              <a:t>ABC COMPARATIVE FIGURES</a:t>
            </a:r>
            <a:endParaRPr lang="en-US" dirty="0"/>
          </a:p>
        </p:txBody>
      </p:sp>
      <p:graphicFrame>
        <p:nvGraphicFramePr>
          <p:cNvPr id="4" name="Content Placeholder 3"/>
          <p:cNvGraphicFramePr>
            <a:graphicFrameLocks noGrp="1"/>
          </p:cNvGraphicFramePr>
          <p:nvPr>
            <p:ph idx="1"/>
          </p:nvPr>
        </p:nvGraphicFramePr>
        <p:xfrm>
          <a:off x="457200" y="1219198"/>
          <a:ext cx="8229600" cy="5553169"/>
        </p:xfrm>
        <a:graphic>
          <a:graphicData uri="http://schemas.openxmlformats.org/drawingml/2006/table">
            <a:tbl>
              <a:tblPr firstRow="1" bandRow="1">
                <a:tableStyleId>{5C22544A-7EE6-4342-B048-85BDC9FD1C3A}</a:tableStyleId>
              </a:tblPr>
              <a:tblGrid>
                <a:gridCol w="1645920"/>
                <a:gridCol w="1645920"/>
                <a:gridCol w="1645920"/>
                <a:gridCol w="1645920"/>
                <a:gridCol w="1645920"/>
              </a:tblGrid>
              <a:tr h="398688">
                <a:tc>
                  <a:txBody>
                    <a:bodyPr/>
                    <a:lstStyle/>
                    <a:p>
                      <a:pPr algn="ctr" fontAlgn="ctr"/>
                      <a:r>
                        <a:rPr lang="en-US" sz="1600" b="1" i="0" u="none" strike="noStrike" dirty="0">
                          <a:latin typeface="Arial"/>
                        </a:rPr>
                        <a:t>UNIT</a:t>
                      </a:r>
                    </a:p>
                  </a:txBody>
                  <a:tcPr marL="9525" marR="9525" marT="9525" marB="0" anchor="ctr">
                    <a:solidFill>
                      <a:srgbClr val="FFC000"/>
                    </a:solidFill>
                  </a:tcPr>
                </a:tc>
                <a:tc>
                  <a:txBody>
                    <a:bodyPr/>
                    <a:lstStyle/>
                    <a:p>
                      <a:pPr algn="ctr" fontAlgn="ctr"/>
                      <a:r>
                        <a:rPr lang="en-US" sz="1600" b="1" i="0" u="none" strike="noStrike" dirty="0">
                          <a:latin typeface="Arial"/>
                        </a:rPr>
                        <a:t>JAN - JUN</a:t>
                      </a:r>
                      <a:br>
                        <a:rPr lang="en-US" sz="1600" b="1" i="0" u="none" strike="noStrike" dirty="0">
                          <a:latin typeface="Arial"/>
                        </a:rPr>
                      </a:br>
                      <a:r>
                        <a:rPr lang="en-US" sz="1600" b="1" i="0" u="none" strike="noStrike" dirty="0">
                          <a:latin typeface="Arial"/>
                        </a:rPr>
                        <a:t>2014</a:t>
                      </a:r>
                    </a:p>
                  </a:txBody>
                  <a:tcPr marL="9525" marR="9525" marT="9525" marB="0" anchor="ctr">
                    <a:solidFill>
                      <a:srgbClr val="FFC000"/>
                    </a:solidFill>
                  </a:tcPr>
                </a:tc>
                <a:tc>
                  <a:txBody>
                    <a:bodyPr/>
                    <a:lstStyle/>
                    <a:p>
                      <a:pPr algn="ctr" fontAlgn="ctr"/>
                      <a:r>
                        <a:rPr lang="en-US" sz="1600" b="1" i="0" u="none" strike="noStrike" dirty="0">
                          <a:latin typeface="Arial"/>
                        </a:rPr>
                        <a:t>JUL - DEC</a:t>
                      </a:r>
                      <a:br>
                        <a:rPr lang="en-US" sz="1600" b="1" i="0" u="none" strike="noStrike" dirty="0">
                          <a:latin typeface="Arial"/>
                        </a:rPr>
                      </a:br>
                      <a:r>
                        <a:rPr lang="en-US" sz="1600" b="1" i="0" u="none" strike="noStrike" dirty="0">
                          <a:latin typeface="Arial"/>
                        </a:rPr>
                        <a:t>2014</a:t>
                      </a:r>
                    </a:p>
                  </a:txBody>
                  <a:tcPr marL="9525" marR="9525" marT="9525" marB="0" anchor="ctr">
                    <a:solidFill>
                      <a:srgbClr val="FFC000"/>
                    </a:solidFill>
                  </a:tcPr>
                </a:tc>
                <a:tc>
                  <a:txBody>
                    <a:bodyPr/>
                    <a:lstStyle/>
                    <a:p>
                      <a:pPr algn="ctr" fontAlgn="ctr"/>
                      <a:r>
                        <a:rPr lang="en-US" sz="1600" b="1" i="0" u="none" strike="noStrike" dirty="0">
                          <a:latin typeface="Arial"/>
                        </a:rPr>
                        <a:t>JAN - JUN</a:t>
                      </a:r>
                      <a:br>
                        <a:rPr lang="en-US" sz="1600" b="1" i="0" u="none" strike="noStrike" dirty="0">
                          <a:latin typeface="Arial"/>
                        </a:rPr>
                      </a:br>
                      <a:r>
                        <a:rPr lang="en-US" sz="1600" b="1" i="0" u="none" strike="noStrike" dirty="0">
                          <a:latin typeface="Arial"/>
                        </a:rPr>
                        <a:t>2015</a:t>
                      </a:r>
                    </a:p>
                  </a:txBody>
                  <a:tcPr marL="9525" marR="9525" marT="9525" marB="0" anchor="ctr">
                    <a:solidFill>
                      <a:srgbClr val="FFC000"/>
                    </a:solidFill>
                  </a:tcPr>
                </a:tc>
                <a:tc>
                  <a:txBody>
                    <a:bodyPr/>
                    <a:lstStyle/>
                    <a:p>
                      <a:pPr algn="ctr" fontAlgn="ctr"/>
                      <a:r>
                        <a:rPr lang="en-US" sz="1600" b="1" i="0" u="none" strike="noStrike" dirty="0">
                          <a:latin typeface="Arial"/>
                        </a:rPr>
                        <a:t>JUL - DEC 2015</a:t>
                      </a:r>
                      <a:br>
                        <a:rPr lang="en-US" sz="1600" b="1" i="0" u="none" strike="noStrike" dirty="0">
                          <a:latin typeface="Arial"/>
                        </a:rPr>
                      </a:br>
                      <a:r>
                        <a:rPr lang="en-US" sz="1600" b="1" i="0" u="none" strike="noStrike" dirty="0" err="1">
                          <a:latin typeface="Arial"/>
                        </a:rPr>
                        <a:t>Submited</a:t>
                      </a:r>
                      <a:endParaRPr lang="en-US" sz="1600" b="1" i="0" u="none" strike="noStrike" dirty="0">
                        <a:latin typeface="Arial"/>
                      </a:endParaRPr>
                    </a:p>
                  </a:txBody>
                  <a:tcPr marL="9525" marR="9525" marT="9525" marB="0" anchor="ctr">
                    <a:solidFill>
                      <a:srgbClr val="FFC000"/>
                    </a:solidFill>
                  </a:tcPr>
                </a:tc>
              </a:tr>
              <a:tr h="398688">
                <a:tc>
                  <a:txBody>
                    <a:bodyPr/>
                    <a:lstStyle/>
                    <a:p>
                      <a:pPr algn="l" fontAlgn="ctr"/>
                      <a:r>
                        <a:rPr lang="en-US" sz="1600" b="1" i="0" u="none" strike="noStrike" dirty="0">
                          <a:latin typeface="Arial"/>
                        </a:rPr>
                        <a:t>PUNE</a:t>
                      </a:r>
                    </a:p>
                  </a:txBody>
                  <a:tcPr marL="114300" marR="9525" marT="9525" marB="0" anchor="ctr"/>
                </a:tc>
                <a:tc>
                  <a:txBody>
                    <a:bodyPr/>
                    <a:lstStyle/>
                    <a:p>
                      <a:pPr algn="ctr" fontAlgn="ctr"/>
                      <a:r>
                        <a:rPr lang="en-US" sz="1600" b="1" i="0" u="none" strike="noStrike">
                          <a:latin typeface="Arial"/>
                        </a:rPr>
                        <a:t>596710</a:t>
                      </a:r>
                    </a:p>
                  </a:txBody>
                  <a:tcPr marL="9525" marR="9525" marT="9525" marB="0" anchor="ctr"/>
                </a:tc>
                <a:tc>
                  <a:txBody>
                    <a:bodyPr/>
                    <a:lstStyle/>
                    <a:p>
                      <a:pPr algn="ctr" fontAlgn="ctr"/>
                      <a:r>
                        <a:rPr lang="en-US" sz="1600" b="1" i="0" u="none" strike="noStrike" dirty="0">
                          <a:latin typeface="Arial"/>
                        </a:rPr>
                        <a:t>607434</a:t>
                      </a:r>
                    </a:p>
                  </a:txBody>
                  <a:tcPr marL="9525" marR="9525" marT="9525" marB="0" anchor="ctr"/>
                </a:tc>
                <a:tc>
                  <a:txBody>
                    <a:bodyPr/>
                    <a:lstStyle/>
                    <a:p>
                      <a:pPr algn="ctr" fontAlgn="ctr"/>
                      <a:r>
                        <a:rPr lang="en-US" sz="1600" b="1" i="0" u="none" strike="noStrike" dirty="0">
                          <a:latin typeface="Arial"/>
                        </a:rPr>
                        <a:t>563112</a:t>
                      </a:r>
                    </a:p>
                  </a:txBody>
                  <a:tcPr marL="9525" marR="9525" marT="9525" marB="0" anchor="ctr"/>
                </a:tc>
                <a:tc>
                  <a:txBody>
                    <a:bodyPr/>
                    <a:lstStyle/>
                    <a:p>
                      <a:pPr algn="ctr" fontAlgn="ctr"/>
                      <a:r>
                        <a:rPr lang="en-US" sz="1600" b="1" i="0" u="none" strike="noStrike" dirty="0">
                          <a:latin typeface="Arial"/>
                        </a:rPr>
                        <a:t>604324</a:t>
                      </a:r>
                    </a:p>
                  </a:txBody>
                  <a:tcPr marL="9525" marR="9525" marT="9525" marB="0" anchor="ctr"/>
                </a:tc>
              </a:tr>
              <a:tr h="398688">
                <a:tc>
                  <a:txBody>
                    <a:bodyPr/>
                    <a:lstStyle/>
                    <a:p>
                      <a:pPr algn="l" fontAlgn="ctr"/>
                      <a:r>
                        <a:rPr lang="en-US" sz="1600" b="1" i="0" u="none" strike="noStrike" dirty="0">
                          <a:latin typeface="Arial"/>
                        </a:rPr>
                        <a:t>AURANGABAD</a:t>
                      </a:r>
                    </a:p>
                  </a:txBody>
                  <a:tcPr marL="114300" marR="9525" marT="9525" marB="0" anchor="ctr"/>
                </a:tc>
                <a:tc>
                  <a:txBody>
                    <a:bodyPr/>
                    <a:lstStyle/>
                    <a:p>
                      <a:pPr algn="ctr" fontAlgn="ctr"/>
                      <a:r>
                        <a:rPr lang="en-US" sz="1600" b="1" i="0" u="none" strike="noStrike">
                          <a:latin typeface="Arial"/>
                        </a:rPr>
                        <a:t>158921</a:t>
                      </a:r>
                    </a:p>
                  </a:txBody>
                  <a:tcPr marL="9525" marR="9525" marT="9525" marB="0" anchor="ctr"/>
                </a:tc>
                <a:tc>
                  <a:txBody>
                    <a:bodyPr/>
                    <a:lstStyle/>
                    <a:p>
                      <a:pPr algn="ctr" fontAlgn="ctr"/>
                      <a:r>
                        <a:rPr lang="en-US" sz="1600" b="1" i="0" u="none" strike="noStrike">
                          <a:latin typeface="Arial"/>
                        </a:rPr>
                        <a:t>151861</a:t>
                      </a:r>
                    </a:p>
                  </a:txBody>
                  <a:tcPr marL="9525" marR="9525" marT="9525" marB="0" anchor="ctr"/>
                </a:tc>
                <a:tc>
                  <a:txBody>
                    <a:bodyPr/>
                    <a:lstStyle/>
                    <a:p>
                      <a:pPr algn="ctr" fontAlgn="ctr"/>
                      <a:r>
                        <a:rPr lang="en-US" sz="1600" b="1" i="0" u="none" strike="noStrike" dirty="0">
                          <a:latin typeface="Arial"/>
                        </a:rPr>
                        <a:t>124663</a:t>
                      </a:r>
                    </a:p>
                  </a:txBody>
                  <a:tcPr marL="9525" marR="9525" marT="9525" marB="0" anchor="ctr"/>
                </a:tc>
                <a:tc>
                  <a:txBody>
                    <a:bodyPr/>
                    <a:lstStyle/>
                    <a:p>
                      <a:pPr algn="ctr" fontAlgn="ctr"/>
                      <a:r>
                        <a:rPr lang="en-US" sz="1600" b="1" i="0" u="none" strike="noStrike">
                          <a:latin typeface="Arial"/>
                        </a:rPr>
                        <a:t>142175</a:t>
                      </a:r>
                    </a:p>
                  </a:txBody>
                  <a:tcPr marL="9525" marR="9525" marT="9525" marB="0" anchor="ctr"/>
                </a:tc>
              </a:tr>
              <a:tr h="398688">
                <a:tc>
                  <a:txBody>
                    <a:bodyPr/>
                    <a:lstStyle/>
                    <a:p>
                      <a:pPr algn="l" fontAlgn="ctr"/>
                      <a:r>
                        <a:rPr lang="en-US" sz="1600" b="1" i="0" u="none" strike="noStrike" dirty="0">
                          <a:latin typeface="Arial"/>
                        </a:rPr>
                        <a:t>MUMBAI</a:t>
                      </a:r>
                    </a:p>
                  </a:txBody>
                  <a:tcPr marL="114300" marR="9525" marT="9525" marB="0" anchor="ctr"/>
                </a:tc>
                <a:tc>
                  <a:txBody>
                    <a:bodyPr/>
                    <a:lstStyle/>
                    <a:p>
                      <a:pPr algn="ctr" fontAlgn="ctr"/>
                      <a:r>
                        <a:rPr lang="en-US" sz="1600" b="1" i="0" u="none" strike="noStrike">
                          <a:latin typeface="Arial"/>
                        </a:rPr>
                        <a:t>121594</a:t>
                      </a:r>
                    </a:p>
                  </a:txBody>
                  <a:tcPr marL="9525" marR="9525" marT="9525" marB="0" anchor="ctr"/>
                </a:tc>
                <a:tc>
                  <a:txBody>
                    <a:bodyPr/>
                    <a:lstStyle/>
                    <a:p>
                      <a:pPr algn="ctr" fontAlgn="ctr"/>
                      <a:r>
                        <a:rPr lang="en-US" sz="1600" b="1" i="0" u="none" strike="noStrike">
                          <a:latin typeface="Arial"/>
                        </a:rPr>
                        <a:t>133610</a:t>
                      </a:r>
                    </a:p>
                  </a:txBody>
                  <a:tcPr marL="9525" marR="9525" marT="9525" marB="0" anchor="ctr"/>
                </a:tc>
                <a:tc>
                  <a:txBody>
                    <a:bodyPr/>
                    <a:lstStyle/>
                    <a:p>
                      <a:pPr algn="ctr" fontAlgn="ctr"/>
                      <a:r>
                        <a:rPr lang="en-US" sz="1600" b="1" i="0" u="none" strike="noStrike" dirty="0">
                          <a:latin typeface="Arial"/>
                        </a:rPr>
                        <a:t>121001</a:t>
                      </a:r>
                    </a:p>
                  </a:txBody>
                  <a:tcPr marL="9525" marR="9525" marT="9525" marB="0" anchor="ctr"/>
                </a:tc>
                <a:tc>
                  <a:txBody>
                    <a:bodyPr/>
                    <a:lstStyle/>
                    <a:p>
                      <a:pPr algn="ctr" fontAlgn="ctr"/>
                      <a:r>
                        <a:rPr lang="en-US" sz="1600" b="1" i="0" u="none" strike="noStrike">
                          <a:latin typeface="Arial"/>
                        </a:rPr>
                        <a:t>126447</a:t>
                      </a:r>
                    </a:p>
                  </a:txBody>
                  <a:tcPr marL="9525" marR="9525" marT="9525" marB="0" anchor="ctr"/>
                </a:tc>
              </a:tr>
              <a:tr h="398688">
                <a:tc>
                  <a:txBody>
                    <a:bodyPr/>
                    <a:lstStyle/>
                    <a:p>
                      <a:pPr algn="l" fontAlgn="ctr"/>
                      <a:r>
                        <a:rPr lang="en-US" sz="1600" b="1" i="0" u="none" strike="noStrike" dirty="0">
                          <a:latin typeface="Arial"/>
                        </a:rPr>
                        <a:t>KOLHAPUR</a:t>
                      </a:r>
                    </a:p>
                  </a:txBody>
                  <a:tcPr marL="114300" marR="9525" marT="9525" marB="0" anchor="ctr"/>
                </a:tc>
                <a:tc>
                  <a:txBody>
                    <a:bodyPr/>
                    <a:lstStyle/>
                    <a:p>
                      <a:pPr algn="ctr" fontAlgn="ctr"/>
                      <a:r>
                        <a:rPr lang="en-US" sz="1600" b="1" i="0" u="none" strike="noStrike">
                          <a:latin typeface="Arial"/>
                        </a:rPr>
                        <a:t>207768</a:t>
                      </a:r>
                    </a:p>
                  </a:txBody>
                  <a:tcPr marL="9525" marR="9525" marT="9525" marB="0" anchor="ctr"/>
                </a:tc>
                <a:tc>
                  <a:txBody>
                    <a:bodyPr/>
                    <a:lstStyle/>
                    <a:p>
                      <a:pPr algn="ctr" fontAlgn="ctr"/>
                      <a:r>
                        <a:rPr lang="en-US" sz="1600" b="1" i="0" u="none" strike="noStrike" dirty="0">
                          <a:latin typeface="Arial"/>
                        </a:rPr>
                        <a:t>194540</a:t>
                      </a:r>
                    </a:p>
                  </a:txBody>
                  <a:tcPr marL="9525" marR="9525" marT="9525" marB="0" anchor="ctr"/>
                </a:tc>
                <a:tc>
                  <a:txBody>
                    <a:bodyPr/>
                    <a:lstStyle/>
                    <a:p>
                      <a:pPr algn="ctr" fontAlgn="ctr"/>
                      <a:r>
                        <a:rPr lang="en-US" sz="1600" b="1" i="0" u="none" strike="noStrike" dirty="0">
                          <a:latin typeface="Arial"/>
                        </a:rPr>
                        <a:t>200042</a:t>
                      </a:r>
                    </a:p>
                  </a:txBody>
                  <a:tcPr marL="9525" marR="9525" marT="9525" marB="0" anchor="ctr"/>
                </a:tc>
                <a:tc>
                  <a:txBody>
                    <a:bodyPr/>
                    <a:lstStyle/>
                    <a:p>
                      <a:pPr algn="ctr" fontAlgn="ctr"/>
                      <a:r>
                        <a:rPr lang="en-US" sz="1600" b="1" i="0" u="none" strike="noStrike" dirty="0">
                          <a:latin typeface="Arial"/>
                        </a:rPr>
                        <a:t>218258</a:t>
                      </a:r>
                    </a:p>
                  </a:txBody>
                  <a:tcPr marL="9525" marR="9525" marT="9525" marB="0" anchor="ctr"/>
                </a:tc>
              </a:tr>
              <a:tr h="534542">
                <a:tc>
                  <a:txBody>
                    <a:bodyPr/>
                    <a:lstStyle/>
                    <a:p>
                      <a:pPr algn="l" fontAlgn="ctr"/>
                      <a:r>
                        <a:rPr lang="en-US" sz="1600" b="1" i="0" u="none" strike="noStrike">
                          <a:latin typeface="Arial"/>
                        </a:rPr>
                        <a:t>NASHIK+JALGAON </a:t>
                      </a:r>
                    </a:p>
                  </a:txBody>
                  <a:tcPr marL="114300" marR="9525" marT="9525" marB="0" anchor="ctr"/>
                </a:tc>
                <a:tc>
                  <a:txBody>
                    <a:bodyPr/>
                    <a:lstStyle/>
                    <a:p>
                      <a:pPr algn="ctr" fontAlgn="ctr"/>
                      <a:r>
                        <a:rPr lang="en-US" sz="1600" b="1" i="0" u="none" strike="noStrike">
                          <a:latin typeface="Arial"/>
                        </a:rPr>
                        <a:t>94224</a:t>
                      </a:r>
                    </a:p>
                  </a:txBody>
                  <a:tcPr marL="9525" marR="9525" marT="9525" marB="0" anchor="ctr"/>
                </a:tc>
                <a:tc>
                  <a:txBody>
                    <a:bodyPr/>
                    <a:lstStyle/>
                    <a:p>
                      <a:pPr algn="ctr" fontAlgn="ctr"/>
                      <a:r>
                        <a:rPr lang="en-US" sz="1600" b="1" i="0" u="none" strike="noStrike">
                          <a:latin typeface="Arial"/>
                        </a:rPr>
                        <a:t>98935</a:t>
                      </a:r>
                    </a:p>
                  </a:txBody>
                  <a:tcPr marL="9525" marR="9525" marT="9525" marB="0" anchor="ctr"/>
                </a:tc>
                <a:tc>
                  <a:txBody>
                    <a:bodyPr/>
                    <a:lstStyle/>
                    <a:p>
                      <a:pPr algn="ctr" fontAlgn="ctr"/>
                      <a:r>
                        <a:rPr lang="en-US" sz="1600" b="1" i="0" u="none" strike="noStrike">
                          <a:latin typeface="Arial"/>
                        </a:rPr>
                        <a:t>93703</a:t>
                      </a:r>
                    </a:p>
                  </a:txBody>
                  <a:tcPr marL="9525" marR="9525" marT="9525" marB="0" anchor="ctr"/>
                </a:tc>
                <a:tc>
                  <a:txBody>
                    <a:bodyPr/>
                    <a:lstStyle/>
                    <a:p>
                      <a:pPr algn="ctr" fontAlgn="ctr"/>
                      <a:r>
                        <a:rPr lang="en-US" sz="1600" b="1" i="0" u="none" strike="noStrike" dirty="0">
                          <a:latin typeface="Arial"/>
                        </a:rPr>
                        <a:t>101334</a:t>
                      </a:r>
                    </a:p>
                  </a:txBody>
                  <a:tcPr marL="9525" marR="9525" marT="9525" marB="0" anchor="ctr"/>
                </a:tc>
              </a:tr>
              <a:tr h="398688">
                <a:tc>
                  <a:txBody>
                    <a:bodyPr/>
                    <a:lstStyle/>
                    <a:p>
                      <a:pPr algn="l" fontAlgn="ctr"/>
                      <a:r>
                        <a:rPr lang="en-US" sz="1600" b="1" i="0" u="none" strike="noStrike" dirty="0">
                          <a:latin typeface="Arial"/>
                        </a:rPr>
                        <a:t>SOLAPUR</a:t>
                      </a:r>
                    </a:p>
                  </a:txBody>
                  <a:tcPr marL="114300" marR="9525" marT="9525" marB="0" anchor="ctr"/>
                </a:tc>
                <a:tc>
                  <a:txBody>
                    <a:bodyPr/>
                    <a:lstStyle/>
                    <a:p>
                      <a:pPr algn="ctr" fontAlgn="ctr"/>
                      <a:r>
                        <a:rPr lang="en-US" sz="1600" b="1" i="0" u="none" strike="noStrike">
                          <a:latin typeface="Arial"/>
                        </a:rPr>
                        <a:t>29555</a:t>
                      </a:r>
                    </a:p>
                  </a:txBody>
                  <a:tcPr marL="9525" marR="9525" marT="9525" marB="0" anchor="ctr"/>
                </a:tc>
                <a:tc>
                  <a:txBody>
                    <a:bodyPr/>
                    <a:lstStyle/>
                    <a:p>
                      <a:pPr algn="ctr" fontAlgn="ctr"/>
                      <a:r>
                        <a:rPr lang="en-US" sz="1600" b="1" i="0" u="none" strike="noStrike">
                          <a:latin typeface="Arial"/>
                        </a:rPr>
                        <a:t>30183</a:t>
                      </a:r>
                    </a:p>
                  </a:txBody>
                  <a:tcPr marL="9525" marR="9525" marT="9525" marB="0" anchor="ctr"/>
                </a:tc>
                <a:tc>
                  <a:txBody>
                    <a:bodyPr/>
                    <a:lstStyle/>
                    <a:p>
                      <a:pPr algn="ctr" fontAlgn="ctr"/>
                      <a:r>
                        <a:rPr lang="en-US" sz="1600" b="1" i="0" u="none" strike="noStrike">
                          <a:latin typeface="Arial"/>
                        </a:rPr>
                        <a:t>28745</a:t>
                      </a:r>
                    </a:p>
                  </a:txBody>
                  <a:tcPr marL="9525" marR="9525" marT="9525" marB="0" anchor="ctr"/>
                </a:tc>
                <a:tc>
                  <a:txBody>
                    <a:bodyPr/>
                    <a:lstStyle/>
                    <a:p>
                      <a:pPr algn="ctr" fontAlgn="ctr"/>
                      <a:r>
                        <a:rPr lang="en-US" sz="1600" b="1" i="0" u="none" strike="noStrike" dirty="0">
                          <a:latin typeface="Arial"/>
                        </a:rPr>
                        <a:t>30317</a:t>
                      </a:r>
                    </a:p>
                  </a:txBody>
                  <a:tcPr marL="9525" marR="9525" marT="9525" marB="0" anchor="ctr"/>
                </a:tc>
              </a:tr>
              <a:tr h="398688">
                <a:tc>
                  <a:txBody>
                    <a:bodyPr/>
                    <a:lstStyle/>
                    <a:p>
                      <a:pPr algn="l" fontAlgn="ctr"/>
                      <a:r>
                        <a:rPr lang="en-US" sz="1600" b="1" i="0" u="none" strike="noStrike" dirty="0">
                          <a:latin typeface="Arial"/>
                        </a:rPr>
                        <a:t>NAGPUR</a:t>
                      </a:r>
                    </a:p>
                  </a:txBody>
                  <a:tcPr marL="114300" marR="9525" marT="9525" marB="0" anchor="ctr"/>
                </a:tc>
                <a:tc>
                  <a:txBody>
                    <a:bodyPr/>
                    <a:lstStyle/>
                    <a:p>
                      <a:pPr algn="ctr" fontAlgn="ctr"/>
                      <a:r>
                        <a:rPr lang="en-US" sz="1600" b="1" i="0" u="none" strike="noStrike">
                          <a:latin typeface="Arial"/>
                        </a:rPr>
                        <a:t>69612</a:t>
                      </a:r>
                    </a:p>
                  </a:txBody>
                  <a:tcPr marL="9525" marR="9525" marT="9525" marB="0" anchor="ctr"/>
                </a:tc>
                <a:tc>
                  <a:txBody>
                    <a:bodyPr/>
                    <a:lstStyle/>
                    <a:p>
                      <a:pPr algn="ctr" fontAlgn="ctr"/>
                      <a:r>
                        <a:rPr lang="en-US" sz="1600" b="1" i="0" u="none" strike="noStrike">
                          <a:latin typeface="Arial"/>
                        </a:rPr>
                        <a:t>73021</a:t>
                      </a:r>
                    </a:p>
                  </a:txBody>
                  <a:tcPr marL="9525" marR="9525" marT="9525" marB="0" anchor="ctr"/>
                </a:tc>
                <a:tc>
                  <a:txBody>
                    <a:bodyPr/>
                    <a:lstStyle/>
                    <a:p>
                      <a:pPr algn="ctr" fontAlgn="ctr"/>
                      <a:r>
                        <a:rPr lang="en-US" sz="1600" b="1" i="0" u="none" strike="noStrike">
                          <a:latin typeface="Arial"/>
                        </a:rPr>
                        <a:t>68880</a:t>
                      </a:r>
                    </a:p>
                  </a:txBody>
                  <a:tcPr marL="9525" marR="9525" marT="9525" marB="0" anchor="ctr"/>
                </a:tc>
                <a:tc>
                  <a:txBody>
                    <a:bodyPr/>
                    <a:lstStyle/>
                    <a:p>
                      <a:pPr algn="ctr" fontAlgn="ctr"/>
                      <a:r>
                        <a:rPr lang="en-US" sz="1600" b="1" i="0" u="none" strike="noStrike" dirty="0">
                          <a:latin typeface="Arial"/>
                        </a:rPr>
                        <a:t>73208</a:t>
                      </a:r>
                    </a:p>
                  </a:txBody>
                  <a:tcPr marL="9525" marR="9525" marT="9525" marB="0" anchor="ctr"/>
                </a:tc>
              </a:tr>
              <a:tr h="398688">
                <a:tc>
                  <a:txBody>
                    <a:bodyPr/>
                    <a:lstStyle/>
                    <a:p>
                      <a:pPr algn="l" fontAlgn="ctr"/>
                      <a:r>
                        <a:rPr lang="en-US" sz="1600" b="1" i="0" u="none" strike="noStrike" dirty="0">
                          <a:latin typeface="Arial"/>
                        </a:rPr>
                        <a:t>SATARA</a:t>
                      </a:r>
                    </a:p>
                  </a:txBody>
                  <a:tcPr marL="114300" marR="9525" marT="9525" marB="0" anchor="ctr"/>
                </a:tc>
                <a:tc>
                  <a:txBody>
                    <a:bodyPr/>
                    <a:lstStyle/>
                    <a:p>
                      <a:pPr algn="ctr" fontAlgn="ctr"/>
                      <a:r>
                        <a:rPr lang="en-US" sz="1600" b="1" i="0" u="none" strike="noStrike">
                          <a:latin typeface="Arial"/>
                        </a:rPr>
                        <a:t>38710</a:t>
                      </a:r>
                    </a:p>
                  </a:txBody>
                  <a:tcPr marL="9525" marR="9525" marT="9525" marB="0" anchor="ctr"/>
                </a:tc>
                <a:tc>
                  <a:txBody>
                    <a:bodyPr/>
                    <a:lstStyle/>
                    <a:p>
                      <a:pPr algn="ctr" fontAlgn="ctr"/>
                      <a:r>
                        <a:rPr lang="en-US" sz="1600" b="1" i="0" u="none" strike="noStrike">
                          <a:latin typeface="Arial"/>
                        </a:rPr>
                        <a:t>42533</a:t>
                      </a:r>
                    </a:p>
                  </a:txBody>
                  <a:tcPr marL="9525" marR="9525" marT="9525" marB="0" anchor="ctr"/>
                </a:tc>
                <a:tc>
                  <a:txBody>
                    <a:bodyPr/>
                    <a:lstStyle/>
                    <a:p>
                      <a:pPr algn="ctr" fontAlgn="ctr"/>
                      <a:r>
                        <a:rPr lang="en-US" sz="1600" b="1" i="0" u="none" strike="noStrike">
                          <a:latin typeface="Arial"/>
                        </a:rPr>
                        <a:t>40261</a:t>
                      </a:r>
                    </a:p>
                  </a:txBody>
                  <a:tcPr marL="9525" marR="9525" marT="9525" marB="0" anchor="ctr"/>
                </a:tc>
                <a:tc>
                  <a:txBody>
                    <a:bodyPr/>
                    <a:lstStyle/>
                    <a:p>
                      <a:pPr algn="ctr" fontAlgn="ctr"/>
                      <a:r>
                        <a:rPr lang="en-US" sz="1600" b="1" i="0" u="none" strike="noStrike" dirty="0">
                          <a:latin typeface="Arial"/>
                        </a:rPr>
                        <a:t>41838</a:t>
                      </a:r>
                    </a:p>
                  </a:txBody>
                  <a:tcPr marL="9525" marR="9525" marT="9525" marB="0" anchor="ctr"/>
                </a:tc>
              </a:tr>
              <a:tr h="398688">
                <a:tc>
                  <a:txBody>
                    <a:bodyPr/>
                    <a:lstStyle/>
                    <a:p>
                      <a:pPr algn="ctr" fontAlgn="ctr"/>
                      <a:r>
                        <a:rPr lang="en-US" sz="1600" b="1" i="0" u="none" strike="noStrike" dirty="0">
                          <a:solidFill>
                            <a:srgbClr val="FF0000"/>
                          </a:solidFill>
                          <a:latin typeface="Arial"/>
                        </a:rPr>
                        <a:t>TOTAL</a:t>
                      </a:r>
                    </a:p>
                  </a:txBody>
                  <a:tcPr marL="9525" marR="9525" marT="9525" marB="0" anchor="ctr"/>
                </a:tc>
                <a:tc>
                  <a:txBody>
                    <a:bodyPr/>
                    <a:lstStyle/>
                    <a:p>
                      <a:pPr algn="ctr" fontAlgn="ctr"/>
                      <a:r>
                        <a:rPr lang="en-US" sz="1600" b="1" i="0" u="none" strike="noStrike" dirty="0">
                          <a:solidFill>
                            <a:srgbClr val="FF0000"/>
                          </a:solidFill>
                          <a:latin typeface="Arial"/>
                        </a:rPr>
                        <a:t>1317094</a:t>
                      </a:r>
                    </a:p>
                  </a:txBody>
                  <a:tcPr marL="9525" marR="9525" marT="9525" marB="0" anchor="ctr"/>
                </a:tc>
                <a:tc>
                  <a:txBody>
                    <a:bodyPr/>
                    <a:lstStyle/>
                    <a:p>
                      <a:pPr algn="ctr" fontAlgn="ctr"/>
                      <a:r>
                        <a:rPr lang="en-US" sz="1600" b="1" i="0" u="none" strike="noStrike" dirty="0">
                          <a:solidFill>
                            <a:srgbClr val="FF0000"/>
                          </a:solidFill>
                          <a:latin typeface="Arial"/>
                        </a:rPr>
                        <a:t>1332117</a:t>
                      </a:r>
                    </a:p>
                  </a:txBody>
                  <a:tcPr marL="9525" marR="9525" marT="9525" marB="0" anchor="ctr"/>
                </a:tc>
                <a:tc>
                  <a:txBody>
                    <a:bodyPr/>
                    <a:lstStyle/>
                    <a:p>
                      <a:pPr algn="ctr" fontAlgn="ctr"/>
                      <a:r>
                        <a:rPr lang="en-US" sz="1600" b="1" i="0" u="none" strike="noStrike" dirty="0">
                          <a:solidFill>
                            <a:srgbClr val="FF0000"/>
                          </a:solidFill>
                          <a:latin typeface="Arial"/>
                        </a:rPr>
                        <a:t>1240407</a:t>
                      </a:r>
                    </a:p>
                  </a:txBody>
                  <a:tcPr marL="9525" marR="9525" marT="9525" marB="0" anchor="ctr"/>
                </a:tc>
                <a:tc>
                  <a:txBody>
                    <a:bodyPr/>
                    <a:lstStyle/>
                    <a:p>
                      <a:pPr algn="ctr" fontAlgn="ctr"/>
                      <a:r>
                        <a:rPr lang="en-US" sz="1600" b="1" i="0" u="none" strike="noStrike" dirty="0">
                          <a:solidFill>
                            <a:srgbClr val="FF0000"/>
                          </a:solidFill>
                          <a:latin typeface="Arial"/>
                        </a:rPr>
                        <a:t>1337901</a:t>
                      </a:r>
                    </a:p>
                  </a:txBody>
                  <a:tcPr marL="9525" marR="9525" marT="9525" marB="0" anchor="ctr"/>
                </a:tc>
              </a:tr>
              <a:tr h="398688">
                <a:tc>
                  <a:txBody>
                    <a:bodyPr/>
                    <a:lstStyle/>
                    <a:p>
                      <a:pPr algn="l" fontAlgn="ctr"/>
                      <a:r>
                        <a:rPr lang="en-US" sz="1600" b="1" i="0" u="none" strike="noStrike" dirty="0">
                          <a:latin typeface="Arial"/>
                        </a:rPr>
                        <a:t>AGROWON</a:t>
                      </a:r>
                    </a:p>
                  </a:txBody>
                  <a:tcPr marL="114300" marR="9525" marT="9525" marB="0" anchor="ctr"/>
                </a:tc>
                <a:tc>
                  <a:txBody>
                    <a:bodyPr/>
                    <a:lstStyle/>
                    <a:p>
                      <a:pPr algn="ctr" fontAlgn="ctr"/>
                      <a:r>
                        <a:rPr lang="en-US" sz="1600" b="1" i="0" u="none" strike="noStrike" dirty="0">
                          <a:latin typeface="Arial"/>
                        </a:rPr>
                        <a:t>108911</a:t>
                      </a:r>
                    </a:p>
                  </a:txBody>
                  <a:tcPr marL="9525" marR="9525" marT="9525" marB="0" anchor="ctr"/>
                </a:tc>
                <a:tc>
                  <a:txBody>
                    <a:bodyPr/>
                    <a:lstStyle/>
                    <a:p>
                      <a:pPr algn="ctr" fontAlgn="ctr"/>
                      <a:r>
                        <a:rPr lang="en-US" sz="1600" b="1" i="0" u="none" strike="noStrike">
                          <a:latin typeface="Arial"/>
                        </a:rPr>
                        <a:t>101933</a:t>
                      </a:r>
                    </a:p>
                  </a:txBody>
                  <a:tcPr marL="9525" marR="9525" marT="9525" marB="0" anchor="ctr"/>
                </a:tc>
                <a:tc>
                  <a:txBody>
                    <a:bodyPr/>
                    <a:lstStyle/>
                    <a:p>
                      <a:pPr algn="ctr" fontAlgn="ctr"/>
                      <a:r>
                        <a:rPr lang="en-US" sz="1600" b="1" i="0" u="none" strike="noStrike">
                          <a:latin typeface="Arial"/>
                        </a:rPr>
                        <a:t>100443</a:t>
                      </a:r>
                    </a:p>
                  </a:txBody>
                  <a:tcPr marL="9525" marR="9525" marT="9525" marB="0" anchor="ctr"/>
                </a:tc>
                <a:tc>
                  <a:txBody>
                    <a:bodyPr/>
                    <a:lstStyle/>
                    <a:p>
                      <a:pPr algn="ctr" fontAlgn="ctr"/>
                      <a:r>
                        <a:rPr lang="en-US" sz="1600" b="1" i="0" u="none" strike="noStrike" dirty="0">
                          <a:latin typeface="Arial"/>
                        </a:rPr>
                        <a:t>109173</a:t>
                      </a:r>
                    </a:p>
                  </a:txBody>
                  <a:tcPr marL="9525" marR="9525" marT="9525" marB="0" anchor="ctr"/>
                </a:tc>
              </a:tr>
              <a:tr h="398688">
                <a:tc>
                  <a:txBody>
                    <a:bodyPr/>
                    <a:lstStyle/>
                    <a:p>
                      <a:pPr algn="l" fontAlgn="ctr"/>
                      <a:r>
                        <a:rPr lang="en-US" sz="1600" b="1" i="0" u="none" strike="noStrike" dirty="0">
                          <a:latin typeface="Arial"/>
                        </a:rPr>
                        <a:t>GOMANTAK</a:t>
                      </a:r>
                    </a:p>
                  </a:txBody>
                  <a:tcPr marL="114300" marR="9525" marT="9525" marB="0" anchor="ctr"/>
                </a:tc>
                <a:tc>
                  <a:txBody>
                    <a:bodyPr/>
                    <a:lstStyle/>
                    <a:p>
                      <a:pPr algn="ctr" fontAlgn="ctr"/>
                      <a:r>
                        <a:rPr lang="en-US" sz="1600" b="1" i="0" u="none" strike="noStrike" dirty="0">
                          <a:latin typeface="Arial"/>
                        </a:rPr>
                        <a:t>18221</a:t>
                      </a:r>
                    </a:p>
                  </a:txBody>
                  <a:tcPr marL="9525" marR="9525" marT="9525" marB="0" anchor="ctr"/>
                </a:tc>
                <a:tc>
                  <a:txBody>
                    <a:bodyPr/>
                    <a:lstStyle/>
                    <a:p>
                      <a:pPr algn="ctr" fontAlgn="ctr"/>
                      <a:r>
                        <a:rPr lang="en-US" sz="1600" b="1" i="0" u="none" strike="noStrike">
                          <a:latin typeface="Arial"/>
                        </a:rPr>
                        <a:t>14781</a:t>
                      </a:r>
                    </a:p>
                  </a:txBody>
                  <a:tcPr marL="9525" marR="9525" marT="9525" marB="0" anchor="ctr"/>
                </a:tc>
                <a:tc>
                  <a:txBody>
                    <a:bodyPr/>
                    <a:lstStyle/>
                    <a:p>
                      <a:pPr algn="ctr" fontAlgn="ctr"/>
                      <a:r>
                        <a:rPr lang="en-US" sz="1600" b="1" i="0" u="none" strike="noStrike">
                          <a:latin typeface="Arial"/>
                        </a:rPr>
                        <a:t>15348</a:t>
                      </a:r>
                    </a:p>
                  </a:txBody>
                  <a:tcPr marL="9525" marR="9525" marT="9525" marB="0" anchor="ctr"/>
                </a:tc>
                <a:tc>
                  <a:txBody>
                    <a:bodyPr/>
                    <a:lstStyle/>
                    <a:p>
                      <a:pPr algn="ctr" fontAlgn="ctr"/>
                      <a:r>
                        <a:rPr lang="en-US" sz="1600" b="1" i="0" u="none" strike="noStrike" dirty="0">
                          <a:latin typeface="Arial"/>
                        </a:rPr>
                        <a:t>20471</a:t>
                      </a:r>
                    </a:p>
                  </a:txBody>
                  <a:tcPr marL="9525" marR="9525" marT="9525" marB="0" anchor="ctr"/>
                </a:tc>
              </a:tr>
              <a:tr h="534542">
                <a:tc>
                  <a:txBody>
                    <a:bodyPr/>
                    <a:lstStyle/>
                    <a:p>
                      <a:pPr algn="l" fontAlgn="ctr"/>
                      <a:r>
                        <a:rPr lang="en-US" sz="1600" b="1" i="0" u="none" strike="noStrike" dirty="0">
                          <a:latin typeface="Arial"/>
                        </a:rPr>
                        <a:t>GOMANTAK TIMES</a:t>
                      </a:r>
                    </a:p>
                  </a:txBody>
                  <a:tcPr marL="114300" marR="9525" marT="9525" marB="0" anchor="ctr"/>
                </a:tc>
                <a:tc>
                  <a:txBody>
                    <a:bodyPr/>
                    <a:lstStyle/>
                    <a:p>
                      <a:pPr algn="ctr" fontAlgn="ctr"/>
                      <a:r>
                        <a:rPr lang="en-US" sz="1600" b="1" i="0" u="none" strike="noStrike" dirty="0">
                          <a:latin typeface="Arial"/>
                        </a:rPr>
                        <a:t>2734</a:t>
                      </a:r>
                    </a:p>
                  </a:txBody>
                  <a:tcPr marL="9525" marR="9525" marT="9525" marB="0" anchor="ctr"/>
                </a:tc>
                <a:tc>
                  <a:txBody>
                    <a:bodyPr/>
                    <a:lstStyle/>
                    <a:p>
                      <a:pPr algn="ctr" fontAlgn="ctr"/>
                      <a:r>
                        <a:rPr lang="en-US" sz="1600" b="1" i="0" u="none" strike="noStrike">
                          <a:latin typeface="Arial"/>
                        </a:rPr>
                        <a:t>3143</a:t>
                      </a:r>
                    </a:p>
                  </a:txBody>
                  <a:tcPr marL="9525" marR="9525" marT="9525" marB="0" anchor="ctr"/>
                </a:tc>
                <a:tc>
                  <a:txBody>
                    <a:bodyPr/>
                    <a:lstStyle/>
                    <a:p>
                      <a:pPr algn="ctr" fontAlgn="ctr"/>
                      <a:r>
                        <a:rPr lang="en-US" sz="1600" b="1" i="0" u="none" strike="noStrike">
                          <a:latin typeface="Arial"/>
                        </a:rPr>
                        <a:t>2902</a:t>
                      </a:r>
                    </a:p>
                  </a:txBody>
                  <a:tcPr marL="9525" marR="9525" marT="9525" marB="0" anchor="ctr"/>
                </a:tc>
                <a:tc>
                  <a:txBody>
                    <a:bodyPr/>
                    <a:lstStyle/>
                    <a:p>
                      <a:pPr algn="ctr" fontAlgn="ctr"/>
                      <a:r>
                        <a:rPr lang="en-US" sz="1600" b="1" i="0" u="none" strike="noStrike" dirty="0">
                          <a:latin typeface="Arial"/>
                        </a:rPr>
                        <a:t>3071</a:t>
                      </a:r>
                    </a:p>
                  </a:txBody>
                  <a:tcPr marL="9525" marR="9525" marT="9525" marB="0" anchor="ctr"/>
                </a:tc>
              </a:tr>
            </a:tbl>
          </a:graphicData>
        </a:graphic>
      </p:graphicFrame>
    </p:spTree>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609600"/>
          </a:xfrm>
        </p:spPr>
        <p:txBody>
          <a:bodyPr>
            <a:normAutofit fontScale="90000"/>
          </a:bodyPr>
          <a:lstStyle/>
          <a:p>
            <a:r>
              <a:rPr lang="en-US" dirty="0" smtClean="0"/>
              <a:t>Daily Sakal Actual and Projection</a:t>
            </a:r>
            <a:endParaRPr lang="en-US" dirty="0"/>
          </a:p>
        </p:txBody>
      </p:sp>
      <p:graphicFrame>
        <p:nvGraphicFramePr>
          <p:cNvPr id="4" name="Content Placeholder 3"/>
          <p:cNvGraphicFramePr>
            <a:graphicFrameLocks noGrp="1"/>
          </p:cNvGraphicFramePr>
          <p:nvPr>
            <p:ph idx="1"/>
          </p:nvPr>
        </p:nvGraphicFramePr>
        <p:xfrm>
          <a:off x="533400" y="1142998"/>
          <a:ext cx="8229600" cy="5486400"/>
        </p:xfrm>
        <a:graphic>
          <a:graphicData uri="http://schemas.openxmlformats.org/drawingml/2006/table">
            <a:tbl>
              <a:tblPr firstRow="1" bandRow="1">
                <a:tableStyleId>{5C22544A-7EE6-4342-B048-85BDC9FD1C3A}</a:tableStyleId>
              </a:tblPr>
              <a:tblGrid>
                <a:gridCol w="1028700"/>
                <a:gridCol w="1028700"/>
                <a:gridCol w="1028700"/>
                <a:gridCol w="1028700"/>
                <a:gridCol w="228600"/>
                <a:gridCol w="1828800"/>
                <a:gridCol w="1028700"/>
                <a:gridCol w="1028700"/>
              </a:tblGrid>
              <a:tr h="448340">
                <a:tc rowSpan="2">
                  <a:txBody>
                    <a:bodyPr/>
                    <a:lstStyle/>
                    <a:p>
                      <a:pPr algn="ctr" fontAlgn="ctr"/>
                      <a:r>
                        <a:rPr lang="en-US" sz="1600" b="1" i="0" u="none" strike="noStrike" dirty="0">
                          <a:solidFill>
                            <a:srgbClr val="002060"/>
                          </a:solidFill>
                          <a:latin typeface="Times New Roman"/>
                        </a:rPr>
                        <a:t>Unit</a:t>
                      </a:r>
                    </a:p>
                  </a:txBody>
                  <a:tcPr marL="9525" marR="9525" marT="9525" marB="0" anchor="ctr">
                    <a:solidFill>
                      <a:srgbClr val="FFC000"/>
                    </a:solidFill>
                  </a:tcPr>
                </a:tc>
                <a:tc gridSpan="3">
                  <a:txBody>
                    <a:bodyPr/>
                    <a:lstStyle/>
                    <a:p>
                      <a:pPr algn="ctr" fontAlgn="ctr"/>
                      <a:r>
                        <a:rPr lang="en-US" sz="1600" b="1" i="0" u="none" strike="noStrike" dirty="0">
                          <a:solidFill>
                            <a:srgbClr val="002060"/>
                          </a:solidFill>
                          <a:latin typeface="Times New Roman"/>
                        </a:rPr>
                        <a:t>Daily Sakal Actual 2015 to 2016</a:t>
                      </a:r>
                    </a:p>
                  </a:txBody>
                  <a:tcPr marL="9525" marR="9525" marT="9525" marB="0" anchor="ctr">
                    <a:solidFill>
                      <a:srgbClr val="FFC000"/>
                    </a:solidFill>
                  </a:tcPr>
                </a:tc>
                <a:tc hMerge="1">
                  <a:txBody>
                    <a:bodyPr/>
                    <a:lstStyle/>
                    <a:p>
                      <a:endParaRPr lang="en-US"/>
                    </a:p>
                  </a:txBody>
                  <a:tcPr/>
                </a:tc>
                <a:tc hMerge="1">
                  <a:txBody>
                    <a:bodyPr/>
                    <a:lstStyle/>
                    <a:p>
                      <a:endParaRPr lang="en-US"/>
                    </a:p>
                  </a:txBody>
                  <a:tcPr/>
                </a:tc>
                <a:tc rowSpan="12">
                  <a:txBody>
                    <a:bodyPr/>
                    <a:lstStyle/>
                    <a:p>
                      <a:pPr algn="ctr" fontAlgn="ctr"/>
                      <a:r>
                        <a:rPr lang="en-US" sz="1600" b="0" i="0" u="none" strike="noStrike" dirty="0">
                          <a:solidFill>
                            <a:srgbClr val="002060"/>
                          </a:solidFill>
                          <a:latin typeface="Times New Roman"/>
                        </a:rPr>
                        <a:t>.</a:t>
                      </a:r>
                    </a:p>
                  </a:txBody>
                  <a:tcPr marL="9525" marR="9525" marT="9525" marB="0" anchor="ctr">
                    <a:solidFill>
                      <a:srgbClr val="FFC000"/>
                    </a:solidFill>
                  </a:tcPr>
                </a:tc>
                <a:tc gridSpan="3">
                  <a:txBody>
                    <a:bodyPr/>
                    <a:lstStyle/>
                    <a:p>
                      <a:pPr algn="ctr" fontAlgn="ctr"/>
                      <a:r>
                        <a:rPr lang="en-US" sz="1600" b="1" i="0" u="none" strike="noStrike" dirty="0">
                          <a:solidFill>
                            <a:srgbClr val="002060"/>
                          </a:solidFill>
                          <a:latin typeface="Times New Roman"/>
                        </a:rPr>
                        <a:t>Daily Sakal Projection  2016 to 2017</a:t>
                      </a:r>
                    </a:p>
                  </a:txBody>
                  <a:tcPr marL="9525" marR="9525" marT="9525" marB="0" anchor="ctr">
                    <a:solidFill>
                      <a:srgbClr val="FFC000"/>
                    </a:solidFill>
                  </a:tcPr>
                </a:tc>
                <a:tc hMerge="1">
                  <a:txBody>
                    <a:bodyPr/>
                    <a:lstStyle/>
                    <a:p>
                      <a:endParaRPr lang="en-US"/>
                    </a:p>
                  </a:txBody>
                  <a:tcPr/>
                </a:tc>
                <a:tc hMerge="1">
                  <a:txBody>
                    <a:bodyPr/>
                    <a:lstStyle/>
                    <a:p>
                      <a:endParaRPr lang="en-US"/>
                    </a:p>
                  </a:txBody>
                  <a:tcPr/>
                </a:tc>
              </a:tr>
              <a:tr h="501500">
                <a:tc vMerge="1">
                  <a:txBody>
                    <a:bodyPr/>
                    <a:lstStyle/>
                    <a:p>
                      <a:endParaRPr lang="en-US"/>
                    </a:p>
                  </a:txBody>
                  <a:tcPr/>
                </a:tc>
                <a:tc>
                  <a:txBody>
                    <a:bodyPr/>
                    <a:lstStyle/>
                    <a:p>
                      <a:pPr algn="ctr" fontAlgn="ctr"/>
                      <a:r>
                        <a:rPr lang="en-US" sz="1600" b="1" i="0" u="none" strike="noStrike" dirty="0" err="1">
                          <a:latin typeface="Times New Roman"/>
                        </a:rPr>
                        <a:t>Avg.P.O</a:t>
                      </a:r>
                      <a:r>
                        <a:rPr lang="en-US" sz="1600" b="1" i="0" u="none" strike="noStrike" dirty="0">
                          <a:latin typeface="Times New Roman"/>
                        </a:rPr>
                        <a:t>.</a:t>
                      </a:r>
                    </a:p>
                  </a:txBody>
                  <a:tcPr marL="9525" marR="9525" marT="9525" marB="0" anchor="ctr">
                    <a:solidFill>
                      <a:srgbClr val="FFC000"/>
                    </a:solidFill>
                  </a:tcPr>
                </a:tc>
                <a:tc>
                  <a:txBody>
                    <a:bodyPr/>
                    <a:lstStyle/>
                    <a:p>
                      <a:pPr algn="ctr" fontAlgn="ctr"/>
                      <a:r>
                        <a:rPr lang="en-US" sz="1600" b="1" i="0" u="none" strike="noStrike" dirty="0">
                          <a:latin typeface="Times New Roman"/>
                        </a:rPr>
                        <a:t>Avg. </a:t>
                      </a:r>
                      <a:br>
                        <a:rPr lang="en-US" sz="1600" b="1" i="0" u="none" strike="noStrike" dirty="0">
                          <a:latin typeface="Times New Roman"/>
                        </a:rPr>
                      </a:br>
                      <a:r>
                        <a:rPr lang="en-US" sz="1600" b="1" i="0" u="none" strike="noStrike" dirty="0">
                          <a:latin typeface="Times New Roman"/>
                        </a:rPr>
                        <a:t>Net Sale</a:t>
                      </a:r>
                    </a:p>
                  </a:txBody>
                  <a:tcPr marL="9525" marR="9525" marT="9525" marB="0" anchor="ctr">
                    <a:solidFill>
                      <a:srgbClr val="FFC000"/>
                    </a:solidFill>
                  </a:tcPr>
                </a:tc>
                <a:tc>
                  <a:txBody>
                    <a:bodyPr/>
                    <a:lstStyle/>
                    <a:p>
                      <a:pPr algn="ctr" fontAlgn="ctr"/>
                      <a:r>
                        <a:rPr lang="en-US" sz="1600" b="1" i="0" u="none" strike="noStrike" dirty="0">
                          <a:latin typeface="Times New Roman"/>
                        </a:rPr>
                        <a:t>Revenue</a:t>
                      </a:r>
                    </a:p>
                  </a:txBody>
                  <a:tcPr marL="9525" marR="9525" marT="9525" marB="0" anchor="ctr">
                    <a:solidFill>
                      <a:srgbClr val="FFC000"/>
                    </a:solidFill>
                  </a:tcPr>
                </a:tc>
                <a:tc vMerge="1">
                  <a:txBody>
                    <a:bodyPr/>
                    <a:lstStyle/>
                    <a:p>
                      <a:endParaRPr lang="en-US"/>
                    </a:p>
                  </a:txBody>
                  <a:tcPr/>
                </a:tc>
                <a:tc>
                  <a:txBody>
                    <a:bodyPr/>
                    <a:lstStyle/>
                    <a:p>
                      <a:pPr algn="ctr" fontAlgn="ctr"/>
                      <a:r>
                        <a:rPr lang="en-US" sz="1600" b="1" i="0" u="none" strike="noStrike" dirty="0" err="1">
                          <a:latin typeface="Times New Roman"/>
                        </a:rPr>
                        <a:t>Avg.P.O</a:t>
                      </a:r>
                      <a:r>
                        <a:rPr lang="en-US" sz="1600" b="1" i="0" u="none" strike="noStrike" dirty="0">
                          <a:latin typeface="Times New Roman"/>
                        </a:rPr>
                        <a:t>.</a:t>
                      </a:r>
                    </a:p>
                  </a:txBody>
                  <a:tcPr marL="9525" marR="9525" marT="9525" marB="0" anchor="ctr">
                    <a:solidFill>
                      <a:srgbClr val="FFC000"/>
                    </a:solidFill>
                  </a:tcPr>
                </a:tc>
                <a:tc>
                  <a:txBody>
                    <a:bodyPr/>
                    <a:lstStyle/>
                    <a:p>
                      <a:pPr algn="ctr" fontAlgn="ctr"/>
                      <a:r>
                        <a:rPr lang="en-US" sz="1600" b="1" i="0" u="none" strike="noStrike" dirty="0">
                          <a:latin typeface="Times New Roman"/>
                        </a:rPr>
                        <a:t>Avg. </a:t>
                      </a:r>
                      <a:br>
                        <a:rPr lang="en-US" sz="1600" b="1" i="0" u="none" strike="noStrike" dirty="0">
                          <a:latin typeface="Times New Roman"/>
                        </a:rPr>
                      </a:br>
                      <a:r>
                        <a:rPr lang="en-US" sz="1600" b="1" i="0" u="none" strike="noStrike" dirty="0">
                          <a:latin typeface="Times New Roman"/>
                        </a:rPr>
                        <a:t>Net Sale</a:t>
                      </a:r>
                    </a:p>
                  </a:txBody>
                  <a:tcPr marL="9525" marR="9525" marT="9525" marB="0" anchor="ctr">
                    <a:solidFill>
                      <a:srgbClr val="FFC000"/>
                    </a:solidFill>
                  </a:tcPr>
                </a:tc>
                <a:tc>
                  <a:txBody>
                    <a:bodyPr/>
                    <a:lstStyle/>
                    <a:p>
                      <a:pPr algn="ctr" fontAlgn="ctr"/>
                      <a:r>
                        <a:rPr lang="en-US" sz="1600" b="1" i="0" u="none" strike="noStrike" dirty="0">
                          <a:latin typeface="Times New Roman"/>
                        </a:rPr>
                        <a:t>Revenue</a:t>
                      </a:r>
                    </a:p>
                  </a:txBody>
                  <a:tcPr marL="9525" marR="9525" marT="9525" marB="0" anchor="ctr">
                    <a:solidFill>
                      <a:srgbClr val="FFC000"/>
                    </a:solidFill>
                  </a:tcPr>
                </a:tc>
              </a:tr>
              <a:tr h="501500">
                <a:tc>
                  <a:txBody>
                    <a:bodyPr/>
                    <a:lstStyle/>
                    <a:p>
                      <a:pPr algn="l" fontAlgn="ctr"/>
                      <a:r>
                        <a:rPr lang="en-US" sz="1600" b="1" i="0" u="none" strike="noStrike">
                          <a:latin typeface="Arial"/>
                        </a:rPr>
                        <a:t>Aurangabad</a:t>
                      </a:r>
                    </a:p>
                  </a:txBody>
                  <a:tcPr marL="114300" marR="9525" marT="9525" marB="0" anchor="ctr"/>
                </a:tc>
                <a:tc>
                  <a:txBody>
                    <a:bodyPr/>
                    <a:lstStyle/>
                    <a:p>
                      <a:pPr algn="r" fontAlgn="ctr"/>
                      <a:r>
                        <a:rPr lang="en-US" sz="1600" b="0" i="0" u="none" strike="noStrike">
                          <a:latin typeface="Arial"/>
                        </a:rPr>
                        <a:t>160,881</a:t>
                      </a:r>
                    </a:p>
                  </a:txBody>
                  <a:tcPr marL="9525" marR="9525" marT="9525" marB="0" anchor="ctr"/>
                </a:tc>
                <a:tc>
                  <a:txBody>
                    <a:bodyPr/>
                    <a:lstStyle/>
                    <a:p>
                      <a:pPr algn="r" fontAlgn="ctr"/>
                      <a:r>
                        <a:rPr lang="en-US" sz="1600" b="0" i="0" u="none" strike="noStrike">
                          <a:latin typeface="Arial"/>
                        </a:rPr>
                        <a:t>155,138</a:t>
                      </a:r>
                    </a:p>
                  </a:txBody>
                  <a:tcPr marL="9525" marR="9525" marT="9525" marB="0" anchor="ctr"/>
                </a:tc>
                <a:tc>
                  <a:txBody>
                    <a:bodyPr/>
                    <a:lstStyle/>
                    <a:p>
                      <a:pPr algn="r" fontAlgn="ctr"/>
                      <a:r>
                        <a:rPr lang="en-US" sz="1600" b="0" i="0" u="none" strike="noStrike">
                          <a:latin typeface="Arial"/>
                        </a:rPr>
                        <a:t>1,387.71</a:t>
                      </a:r>
                    </a:p>
                  </a:txBody>
                  <a:tcPr marL="9525" marR="9525" marT="9525" marB="0" anchor="ctr"/>
                </a:tc>
                <a:tc vMerge="1">
                  <a:txBody>
                    <a:bodyPr/>
                    <a:lstStyle/>
                    <a:p>
                      <a:endParaRPr lang="en-US"/>
                    </a:p>
                  </a:txBody>
                  <a:tcPr/>
                </a:tc>
                <a:tc>
                  <a:txBody>
                    <a:bodyPr/>
                    <a:lstStyle/>
                    <a:p>
                      <a:pPr algn="r" fontAlgn="ctr"/>
                      <a:r>
                        <a:rPr lang="en-US" sz="1600" b="0" i="0" u="none" strike="noStrike">
                          <a:latin typeface="Arial"/>
                        </a:rPr>
                        <a:t>181,384</a:t>
                      </a:r>
                    </a:p>
                  </a:txBody>
                  <a:tcPr marL="9525" marR="9525" marT="9525" marB="0" anchor="ctr"/>
                </a:tc>
                <a:tc>
                  <a:txBody>
                    <a:bodyPr/>
                    <a:lstStyle/>
                    <a:p>
                      <a:pPr algn="r" fontAlgn="ctr"/>
                      <a:r>
                        <a:rPr lang="en-US" sz="1600" b="0" i="0" u="none" strike="noStrike">
                          <a:latin typeface="Arial"/>
                        </a:rPr>
                        <a:t>175,943</a:t>
                      </a:r>
                    </a:p>
                  </a:txBody>
                  <a:tcPr marL="9525" marR="9525" marT="9525" marB="0" anchor="ctr"/>
                </a:tc>
                <a:tc>
                  <a:txBody>
                    <a:bodyPr/>
                    <a:lstStyle/>
                    <a:p>
                      <a:pPr algn="r" fontAlgn="ctr"/>
                      <a:r>
                        <a:rPr lang="en-US" sz="1600" b="0" i="0" u="none" strike="noStrike" dirty="0">
                          <a:latin typeface="Arial"/>
                        </a:rPr>
                        <a:t>1,649.31</a:t>
                      </a:r>
                    </a:p>
                  </a:txBody>
                  <a:tcPr marL="9525" marR="9525" marT="9525" marB="0" anchor="ctr"/>
                </a:tc>
              </a:tr>
              <a:tr h="448340">
                <a:tc>
                  <a:txBody>
                    <a:bodyPr/>
                    <a:lstStyle/>
                    <a:p>
                      <a:pPr algn="l" fontAlgn="ctr"/>
                      <a:r>
                        <a:rPr lang="en-US" sz="1600" b="1" i="0" u="none" strike="noStrike">
                          <a:latin typeface="Arial"/>
                        </a:rPr>
                        <a:t>Jalgaon</a:t>
                      </a:r>
                    </a:p>
                  </a:txBody>
                  <a:tcPr marL="114300" marR="9525" marT="9525" marB="0" anchor="ctr"/>
                </a:tc>
                <a:tc>
                  <a:txBody>
                    <a:bodyPr/>
                    <a:lstStyle/>
                    <a:p>
                      <a:pPr algn="r" fontAlgn="ctr"/>
                      <a:r>
                        <a:rPr lang="en-US" sz="1600" b="0" i="0" u="none" strike="noStrike">
                          <a:latin typeface="Arial"/>
                        </a:rPr>
                        <a:t>38,564</a:t>
                      </a:r>
                    </a:p>
                  </a:txBody>
                  <a:tcPr marL="9525" marR="9525" marT="9525" marB="0" anchor="ctr"/>
                </a:tc>
                <a:tc>
                  <a:txBody>
                    <a:bodyPr/>
                    <a:lstStyle/>
                    <a:p>
                      <a:pPr algn="r" fontAlgn="ctr"/>
                      <a:r>
                        <a:rPr lang="en-US" sz="1600" b="0" i="0" u="none" strike="noStrike">
                          <a:latin typeface="Arial"/>
                        </a:rPr>
                        <a:t>36,554</a:t>
                      </a:r>
                    </a:p>
                  </a:txBody>
                  <a:tcPr marL="9525" marR="9525" marT="9525" marB="0" anchor="ctr"/>
                </a:tc>
                <a:tc>
                  <a:txBody>
                    <a:bodyPr/>
                    <a:lstStyle/>
                    <a:p>
                      <a:pPr algn="r" fontAlgn="ctr"/>
                      <a:r>
                        <a:rPr lang="en-US" sz="1600" b="0" i="0" u="none" strike="noStrike">
                          <a:latin typeface="Arial"/>
                        </a:rPr>
                        <a:t>347.95</a:t>
                      </a:r>
                    </a:p>
                  </a:txBody>
                  <a:tcPr marL="9525" marR="9525" marT="9525" marB="0" anchor="ctr"/>
                </a:tc>
                <a:tc vMerge="1">
                  <a:txBody>
                    <a:bodyPr/>
                    <a:lstStyle/>
                    <a:p>
                      <a:endParaRPr lang="en-US"/>
                    </a:p>
                  </a:txBody>
                  <a:tcPr/>
                </a:tc>
                <a:tc>
                  <a:txBody>
                    <a:bodyPr/>
                    <a:lstStyle/>
                    <a:p>
                      <a:pPr algn="r" fontAlgn="ctr"/>
                      <a:r>
                        <a:rPr lang="en-US" sz="1600" b="0" i="0" u="none" strike="noStrike">
                          <a:latin typeface="Arial"/>
                        </a:rPr>
                        <a:t>37,932</a:t>
                      </a:r>
                    </a:p>
                  </a:txBody>
                  <a:tcPr marL="9525" marR="9525" marT="9525" marB="0" anchor="ctr"/>
                </a:tc>
                <a:tc>
                  <a:txBody>
                    <a:bodyPr/>
                    <a:lstStyle/>
                    <a:p>
                      <a:pPr algn="r" fontAlgn="ctr"/>
                      <a:r>
                        <a:rPr lang="en-US" sz="1600" b="0" i="0" u="none" strike="noStrike">
                          <a:latin typeface="Arial"/>
                        </a:rPr>
                        <a:t>36,432</a:t>
                      </a:r>
                    </a:p>
                  </a:txBody>
                  <a:tcPr marL="9525" marR="9525" marT="9525" marB="0" anchor="ctr"/>
                </a:tc>
                <a:tc>
                  <a:txBody>
                    <a:bodyPr/>
                    <a:lstStyle/>
                    <a:p>
                      <a:pPr algn="r" fontAlgn="ctr"/>
                      <a:r>
                        <a:rPr lang="en-US" sz="1600" b="0" i="0" u="none" strike="noStrike" dirty="0">
                          <a:latin typeface="Arial"/>
                        </a:rPr>
                        <a:t>300.81</a:t>
                      </a:r>
                    </a:p>
                  </a:txBody>
                  <a:tcPr marL="9525" marR="9525" marT="9525" marB="0" anchor="ctr"/>
                </a:tc>
              </a:tr>
              <a:tr h="448340">
                <a:tc>
                  <a:txBody>
                    <a:bodyPr/>
                    <a:lstStyle/>
                    <a:p>
                      <a:pPr algn="l" fontAlgn="ctr"/>
                      <a:r>
                        <a:rPr lang="en-US" sz="1600" b="1" i="0" u="none" strike="noStrike">
                          <a:latin typeface="Arial"/>
                        </a:rPr>
                        <a:t>Kolhapur</a:t>
                      </a:r>
                    </a:p>
                  </a:txBody>
                  <a:tcPr marL="114300" marR="9525" marT="9525" marB="0" anchor="ctr"/>
                </a:tc>
                <a:tc>
                  <a:txBody>
                    <a:bodyPr/>
                    <a:lstStyle/>
                    <a:p>
                      <a:pPr algn="r" fontAlgn="ctr"/>
                      <a:r>
                        <a:rPr lang="en-US" sz="1600" b="0" i="0" u="none" strike="noStrike">
                          <a:latin typeface="Arial"/>
                        </a:rPr>
                        <a:t>226,821</a:t>
                      </a:r>
                    </a:p>
                  </a:txBody>
                  <a:tcPr marL="9525" marR="9525" marT="9525" marB="0" anchor="ctr"/>
                </a:tc>
                <a:tc>
                  <a:txBody>
                    <a:bodyPr/>
                    <a:lstStyle/>
                    <a:p>
                      <a:pPr algn="r" fontAlgn="ctr"/>
                      <a:r>
                        <a:rPr lang="en-US" sz="1600" b="0" i="0" u="none" strike="noStrike" dirty="0">
                          <a:latin typeface="Arial"/>
                        </a:rPr>
                        <a:t>220,507</a:t>
                      </a:r>
                    </a:p>
                  </a:txBody>
                  <a:tcPr marL="9525" marR="9525" marT="9525" marB="0" anchor="ctr"/>
                </a:tc>
                <a:tc>
                  <a:txBody>
                    <a:bodyPr/>
                    <a:lstStyle/>
                    <a:p>
                      <a:pPr algn="r" fontAlgn="ctr"/>
                      <a:r>
                        <a:rPr lang="en-US" sz="1600" b="0" i="0" u="none" strike="noStrike">
                          <a:latin typeface="Arial"/>
                        </a:rPr>
                        <a:t>2,257.41</a:t>
                      </a:r>
                    </a:p>
                  </a:txBody>
                  <a:tcPr marL="9525" marR="9525" marT="9525" marB="0" anchor="ctr"/>
                </a:tc>
                <a:tc vMerge="1">
                  <a:txBody>
                    <a:bodyPr/>
                    <a:lstStyle/>
                    <a:p>
                      <a:endParaRPr lang="en-US"/>
                    </a:p>
                  </a:txBody>
                  <a:tcPr/>
                </a:tc>
                <a:tc>
                  <a:txBody>
                    <a:bodyPr/>
                    <a:lstStyle/>
                    <a:p>
                      <a:pPr algn="r" fontAlgn="ctr"/>
                      <a:r>
                        <a:rPr lang="en-US" sz="1600" b="0" i="0" u="none" strike="noStrike">
                          <a:latin typeface="Arial"/>
                        </a:rPr>
                        <a:t>226,042</a:t>
                      </a:r>
                    </a:p>
                  </a:txBody>
                  <a:tcPr marL="9525" marR="9525" marT="9525" marB="0" anchor="ctr"/>
                </a:tc>
                <a:tc>
                  <a:txBody>
                    <a:bodyPr/>
                    <a:lstStyle/>
                    <a:p>
                      <a:pPr algn="r" fontAlgn="ctr"/>
                      <a:r>
                        <a:rPr lang="en-US" sz="1600" b="0" i="0" u="none" strike="noStrike">
                          <a:latin typeface="Arial"/>
                        </a:rPr>
                        <a:t>218,390</a:t>
                      </a:r>
                    </a:p>
                  </a:txBody>
                  <a:tcPr marL="9525" marR="9525" marT="9525" marB="0" anchor="ctr"/>
                </a:tc>
                <a:tc>
                  <a:txBody>
                    <a:bodyPr/>
                    <a:lstStyle/>
                    <a:p>
                      <a:pPr algn="r" fontAlgn="ctr"/>
                      <a:r>
                        <a:rPr lang="en-US" sz="1600" b="0" i="0" u="none" strike="noStrike" dirty="0">
                          <a:latin typeface="Arial"/>
                        </a:rPr>
                        <a:t>2,171.52</a:t>
                      </a:r>
                    </a:p>
                  </a:txBody>
                  <a:tcPr marL="9525" marR="9525" marT="9525" marB="0" anchor="ctr"/>
                </a:tc>
              </a:tr>
              <a:tr h="448340">
                <a:tc>
                  <a:txBody>
                    <a:bodyPr/>
                    <a:lstStyle/>
                    <a:p>
                      <a:pPr algn="l" fontAlgn="ctr"/>
                      <a:r>
                        <a:rPr lang="en-US" sz="1600" b="1" i="0" u="none" strike="noStrike">
                          <a:latin typeface="Arial"/>
                        </a:rPr>
                        <a:t>Mumbai</a:t>
                      </a:r>
                    </a:p>
                  </a:txBody>
                  <a:tcPr marL="114300" marR="9525" marT="9525" marB="0" anchor="ctr"/>
                </a:tc>
                <a:tc>
                  <a:txBody>
                    <a:bodyPr/>
                    <a:lstStyle/>
                    <a:p>
                      <a:pPr algn="r" fontAlgn="ctr"/>
                      <a:r>
                        <a:rPr lang="en-US" sz="1600" b="0" i="0" u="none" strike="noStrike">
                          <a:latin typeface="Arial"/>
                        </a:rPr>
                        <a:t>126,856</a:t>
                      </a:r>
                    </a:p>
                  </a:txBody>
                  <a:tcPr marL="9525" marR="9525" marT="9525" marB="0" anchor="ctr"/>
                </a:tc>
                <a:tc>
                  <a:txBody>
                    <a:bodyPr/>
                    <a:lstStyle/>
                    <a:p>
                      <a:pPr algn="r" fontAlgn="ctr"/>
                      <a:r>
                        <a:rPr lang="en-US" sz="1600" b="0" i="0" u="none" strike="noStrike">
                          <a:latin typeface="Arial"/>
                        </a:rPr>
                        <a:t>112,620</a:t>
                      </a:r>
                    </a:p>
                  </a:txBody>
                  <a:tcPr marL="9525" marR="9525" marT="9525" marB="0" anchor="ctr"/>
                </a:tc>
                <a:tc>
                  <a:txBody>
                    <a:bodyPr/>
                    <a:lstStyle/>
                    <a:p>
                      <a:pPr algn="r" fontAlgn="ctr"/>
                      <a:r>
                        <a:rPr lang="en-US" sz="1600" b="0" i="0" u="none" strike="noStrike">
                          <a:latin typeface="Arial"/>
                        </a:rPr>
                        <a:t>1,296.66</a:t>
                      </a:r>
                    </a:p>
                  </a:txBody>
                  <a:tcPr marL="9525" marR="9525" marT="9525" marB="0" anchor="ctr"/>
                </a:tc>
                <a:tc vMerge="1">
                  <a:txBody>
                    <a:bodyPr/>
                    <a:lstStyle/>
                    <a:p>
                      <a:endParaRPr lang="en-US"/>
                    </a:p>
                  </a:txBody>
                  <a:tcPr/>
                </a:tc>
                <a:tc>
                  <a:txBody>
                    <a:bodyPr/>
                    <a:lstStyle/>
                    <a:p>
                      <a:pPr algn="r" fontAlgn="ctr"/>
                      <a:r>
                        <a:rPr lang="en-US" sz="1600" b="0" i="0" u="none" strike="noStrike">
                          <a:latin typeface="Arial"/>
                        </a:rPr>
                        <a:t>129,253</a:t>
                      </a:r>
                    </a:p>
                  </a:txBody>
                  <a:tcPr marL="9525" marR="9525" marT="9525" marB="0" anchor="ctr"/>
                </a:tc>
                <a:tc>
                  <a:txBody>
                    <a:bodyPr/>
                    <a:lstStyle/>
                    <a:p>
                      <a:pPr algn="r" fontAlgn="ctr"/>
                      <a:r>
                        <a:rPr lang="en-US" sz="1600" b="0" i="0" u="none" strike="noStrike">
                          <a:latin typeface="Arial"/>
                        </a:rPr>
                        <a:t>124,999</a:t>
                      </a:r>
                    </a:p>
                  </a:txBody>
                  <a:tcPr marL="9525" marR="9525" marT="9525" marB="0" anchor="ctr"/>
                </a:tc>
                <a:tc>
                  <a:txBody>
                    <a:bodyPr/>
                    <a:lstStyle/>
                    <a:p>
                      <a:pPr algn="r" fontAlgn="ctr"/>
                      <a:r>
                        <a:rPr lang="en-US" sz="1600" b="0" i="0" u="none" strike="noStrike" dirty="0">
                          <a:latin typeface="Arial"/>
                        </a:rPr>
                        <a:t>1,301.14</a:t>
                      </a:r>
                    </a:p>
                  </a:txBody>
                  <a:tcPr marL="9525" marR="9525" marT="9525" marB="0" anchor="ctr"/>
                </a:tc>
              </a:tr>
              <a:tr h="448340">
                <a:tc>
                  <a:txBody>
                    <a:bodyPr/>
                    <a:lstStyle/>
                    <a:p>
                      <a:pPr algn="l" fontAlgn="ctr"/>
                      <a:r>
                        <a:rPr lang="en-US" sz="1600" b="1" i="0" u="none" strike="noStrike">
                          <a:latin typeface="Arial"/>
                        </a:rPr>
                        <a:t>Nashik</a:t>
                      </a:r>
                    </a:p>
                  </a:txBody>
                  <a:tcPr marL="114300" marR="9525" marT="9525" marB="0" anchor="ctr"/>
                </a:tc>
                <a:tc>
                  <a:txBody>
                    <a:bodyPr/>
                    <a:lstStyle/>
                    <a:p>
                      <a:pPr algn="r" fontAlgn="ctr"/>
                      <a:r>
                        <a:rPr lang="en-US" sz="1600" b="0" i="0" u="none" strike="noStrike">
                          <a:latin typeface="Arial"/>
                        </a:rPr>
                        <a:t>64,457</a:t>
                      </a:r>
                    </a:p>
                  </a:txBody>
                  <a:tcPr marL="9525" marR="9525" marT="9525" marB="0" anchor="ctr"/>
                </a:tc>
                <a:tc>
                  <a:txBody>
                    <a:bodyPr/>
                    <a:lstStyle/>
                    <a:p>
                      <a:pPr algn="r" fontAlgn="ctr"/>
                      <a:r>
                        <a:rPr lang="en-US" sz="1600" b="0" i="0" u="none" strike="noStrike">
                          <a:latin typeface="Arial"/>
                        </a:rPr>
                        <a:t>61,406</a:t>
                      </a:r>
                    </a:p>
                  </a:txBody>
                  <a:tcPr marL="9525" marR="9525" marT="9525" marB="0" anchor="ctr"/>
                </a:tc>
                <a:tc>
                  <a:txBody>
                    <a:bodyPr/>
                    <a:lstStyle/>
                    <a:p>
                      <a:pPr algn="r" fontAlgn="ctr"/>
                      <a:r>
                        <a:rPr lang="en-US" sz="1600" b="0" i="0" u="none" strike="noStrike">
                          <a:latin typeface="Arial"/>
                        </a:rPr>
                        <a:t>606.71</a:t>
                      </a:r>
                    </a:p>
                  </a:txBody>
                  <a:tcPr marL="9525" marR="9525" marT="9525" marB="0" anchor="ctr"/>
                </a:tc>
                <a:tc vMerge="1">
                  <a:txBody>
                    <a:bodyPr/>
                    <a:lstStyle/>
                    <a:p>
                      <a:endParaRPr lang="en-US"/>
                    </a:p>
                  </a:txBody>
                  <a:tcPr/>
                </a:tc>
                <a:tc>
                  <a:txBody>
                    <a:bodyPr/>
                    <a:lstStyle/>
                    <a:p>
                      <a:pPr algn="r" fontAlgn="ctr"/>
                      <a:r>
                        <a:rPr lang="en-US" sz="1600" b="0" i="0" u="none" strike="noStrike">
                          <a:latin typeface="Arial"/>
                        </a:rPr>
                        <a:t>64,658</a:t>
                      </a:r>
                    </a:p>
                  </a:txBody>
                  <a:tcPr marL="9525" marR="9525" marT="9525" marB="0" anchor="ctr"/>
                </a:tc>
                <a:tc>
                  <a:txBody>
                    <a:bodyPr/>
                    <a:lstStyle/>
                    <a:p>
                      <a:pPr algn="r" fontAlgn="ctr"/>
                      <a:r>
                        <a:rPr lang="en-US" sz="1600" b="0" i="0" u="none" strike="noStrike">
                          <a:latin typeface="Arial"/>
                        </a:rPr>
                        <a:t>62,305</a:t>
                      </a:r>
                    </a:p>
                  </a:txBody>
                  <a:tcPr marL="9525" marR="9525" marT="9525" marB="0" anchor="ctr"/>
                </a:tc>
                <a:tc>
                  <a:txBody>
                    <a:bodyPr/>
                    <a:lstStyle/>
                    <a:p>
                      <a:pPr algn="r" fontAlgn="ctr"/>
                      <a:r>
                        <a:rPr lang="en-US" sz="1600" b="0" i="0" u="none" strike="noStrike" dirty="0">
                          <a:latin typeface="Arial"/>
                        </a:rPr>
                        <a:t>561.00</a:t>
                      </a:r>
                    </a:p>
                  </a:txBody>
                  <a:tcPr marL="9525" marR="9525" marT="9525" marB="0" anchor="ctr"/>
                </a:tc>
              </a:tr>
              <a:tr h="448340">
                <a:tc>
                  <a:txBody>
                    <a:bodyPr/>
                    <a:lstStyle/>
                    <a:p>
                      <a:pPr algn="l" fontAlgn="ctr"/>
                      <a:r>
                        <a:rPr lang="en-US" sz="1600" b="1" i="0" u="none" strike="noStrike">
                          <a:latin typeface="Arial"/>
                        </a:rPr>
                        <a:t>Nagpur</a:t>
                      </a:r>
                    </a:p>
                  </a:txBody>
                  <a:tcPr marL="114300" marR="9525" marT="9525" marB="0" anchor="ctr"/>
                </a:tc>
                <a:tc>
                  <a:txBody>
                    <a:bodyPr/>
                    <a:lstStyle/>
                    <a:p>
                      <a:pPr algn="r" fontAlgn="ctr"/>
                      <a:r>
                        <a:rPr lang="en-US" sz="1600" b="0" i="0" u="none" strike="noStrike">
                          <a:latin typeface="Arial"/>
                        </a:rPr>
                        <a:t>73,991</a:t>
                      </a:r>
                    </a:p>
                  </a:txBody>
                  <a:tcPr marL="9525" marR="9525" marT="9525" marB="0" anchor="ctr"/>
                </a:tc>
                <a:tc>
                  <a:txBody>
                    <a:bodyPr/>
                    <a:lstStyle/>
                    <a:p>
                      <a:pPr algn="r" fontAlgn="ctr"/>
                      <a:r>
                        <a:rPr lang="en-US" sz="1600" b="0" i="0" u="none" strike="noStrike">
                          <a:latin typeface="Arial"/>
                        </a:rPr>
                        <a:t>70,013</a:t>
                      </a:r>
                    </a:p>
                  </a:txBody>
                  <a:tcPr marL="9525" marR="9525" marT="9525" marB="0" anchor="ctr"/>
                </a:tc>
                <a:tc>
                  <a:txBody>
                    <a:bodyPr/>
                    <a:lstStyle/>
                    <a:p>
                      <a:pPr algn="r" fontAlgn="ctr"/>
                      <a:r>
                        <a:rPr lang="en-US" sz="1600" b="0" i="0" u="none" strike="noStrike">
                          <a:latin typeface="Arial"/>
                        </a:rPr>
                        <a:t>753.38</a:t>
                      </a:r>
                    </a:p>
                  </a:txBody>
                  <a:tcPr marL="9525" marR="9525" marT="9525" marB="0" anchor="ctr"/>
                </a:tc>
                <a:tc vMerge="1">
                  <a:txBody>
                    <a:bodyPr/>
                    <a:lstStyle/>
                    <a:p>
                      <a:endParaRPr lang="en-US"/>
                    </a:p>
                  </a:txBody>
                  <a:tcPr/>
                </a:tc>
                <a:tc>
                  <a:txBody>
                    <a:bodyPr/>
                    <a:lstStyle/>
                    <a:p>
                      <a:pPr algn="r" fontAlgn="ctr"/>
                      <a:r>
                        <a:rPr lang="en-US" sz="1600" b="0" i="0" u="none" strike="noStrike">
                          <a:latin typeface="Arial"/>
                        </a:rPr>
                        <a:t>98,254</a:t>
                      </a:r>
                    </a:p>
                  </a:txBody>
                  <a:tcPr marL="9525" marR="9525" marT="9525" marB="0" anchor="ctr"/>
                </a:tc>
                <a:tc>
                  <a:txBody>
                    <a:bodyPr/>
                    <a:lstStyle/>
                    <a:p>
                      <a:pPr algn="r" fontAlgn="ctr"/>
                      <a:r>
                        <a:rPr lang="en-US" sz="1600" b="0" i="0" u="none" strike="noStrike">
                          <a:latin typeface="Arial"/>
                        </a:rPr>
                        <a:t>95,306</a:t>
                      </a:r>
                    </a:p>
                  </a:txBody>
                  <a:tcPr marL="9525" marR="9525" marT="9525" marB="0" anchor="ctr"/>
                </a:tc>
                <a:tc>
                  <a:txBody>
                    <a:bodyPr/>
                    <a:lstStyle/>
                    <a:p>
                      <a:pPr algn="r" fontAlgn="ctr"/>
                      <a:r>
                        <a:rPr lang="en-US" sz="1600" b="0" i="0" u="none" strike="noStrike" dirty="0">
                          <a:latin typeface="Arial"/>
                        </a:rPr>
                        <a:t>954.47</a:t>
                      </a:r>
                    </a:p>
                  </a:txBody>
                  <a:tcPr marL="9525" marR="9525" marT="9525" marB="0" anchor="ctr"/>
                </a:tc>
              </a:tr>
              <a:tr h="448340">
                <a:tc>
                  <a:txBody>
                    <a:bodyPr/>
                    <a:lstStyle/>
                    <a:p>
                      <a:pPr algn="l" fontAlgn="ctr"/>
                      <a:r>
                        <a:rPr lang="en-US" sz="1600" b="1" i="0" u="none" strike="noStrike">
                          <a:latin typeface="Arial"/>
                        </a:rPr>
                        <a:t>Pune</a:t>
                      </a:r>
                    </a:p>
                  </a:txBody>
                  <a:tcPr marL="114300" marR="9525" marT="9525" marB="0" anchor="ctr"/>
                </a:tc>
                <a:tc>
                  <a:txBody>
                    <a:bodyPr/>
                    <a:lstStyle/>
                    <a:p>
                      <a:pPr algn="r" fontAlgn="ctr"/>
                      <a:r>
                        <a:rPr lang="en-US" sz="1600" b="0" i="0" u="none" strike="noStrike">
                          <a:latin typeface="Arial"/>
                        </a:rPr>
                        <a:t>630,047</a:t>
                      </a:r>
                    </a:p>
                  </a:txBody>
                  <a:tcPr marL="9525" marR="9525" marT="9525" marB="0" anchor="ctr"/>
                </a:tc>
                <a:tc>
                  <a:txBody>
                    <a:bodyPr/>
                    <a:lstStyle/>
                    <a:p>
                      <a:pPr algn="r" fontAlgn="ctr"/>
                      <a:r>
                        <a:rPr lang="en-US" sz="1600" b="0" i="0" u="none" strike="noStrike">
                          <a:latin typeface="Arial"/>
                        </a:rPr>
                        <a:t>617,739</a:t>
                      </a:r>
                    </a:p>
                  </a:txBody>
                  <a:tcPr marL="9525" marR="9525" marT="9525" marB="0" anchor="ctr"/>
                </a:tc>
                <a:tc>
                  <a:txBody>
                    <a:bodyPr/>
                    <a:lstStyle/>
                    <a:p>
                      <a:pPr algn="r" fontAlgn="ctr"/>
                      <a:r>
                        <a:rPr lang="en-US" sz="1600" b="0" i="0" u="none" strike="noStrike">
                          <a:latin typeface="Arial"/>
                        </a:rPr>
                        <a:t>6,122.99</a:t>
                      </a:r>
                    </a:p>
                  </a:txBody>
                  <a:tcPr marL="9525" marR="9525" marT="9525" marB="0" anchor="ctr"/>
                </a:tc>
                <a:tc vMerge="1">
                  <a:txBody>
                    <a:bodyPr/>
                    <a:lstStyle/>
                    <a:p>
                      <a:endParaRPr lang="en-US"/>
                    </a:p>
                  </a:txBody>
                  <a:tcPr/>
                </a:tc>
                <a:tc>
                  <a:txBody>
                    <a:bodyPr/>
                    <a:lstStyle/>
                    <a:p>
                      <a:pPr algn="r" fontAlgn="ctr"/>
                      <a:r>
                        <a:rPr lang="en-US" sz="1600" b="0" i="0" u="none" strike="noStrike">
                          <a:latin typeface="Arial"/>
                        </a:rPr>
                        <a:t>634,975</a:t>
                      </a:r>
                    </a:p>
                  </a:txBody>
                  <a:tcPr marL="9525" marR="9525" marT="9525" marB="0" anchor="ctr"/>
                </a:tc>
                <a:tc>
                  <a:txBody>
                    <a:bodyPr/>
                    <a:lstStyle/>
                    <a:p>
                      <a:pPr algn="r" fontAlgn="ctr"/>
                      <a:r>
                        <a:rPr lang="en-US" sz="1600" b="0" i="0" u="none" strike="noStrike">
                          <a:latin typeface="Arial"/>
                        </a:rPr>
                        <a:t>626,377</a:t>
                      </a:r>
                    </a:p>
                  </a:txBody>
                  <a:tcPr marL="9525" marR="9525" marT="9525" marB="0" anchor="ctr"/>
                </a:tc>
                <a:tc>
                  <a:txBody>
                    <a:bodyPr/>
                    <a:lstStyle/>
                    <a:p>
                      <a:pPr algn="r" fontAlgn="ctr"/>
                      <a:r>
                        <a:rPr lang="en-US" sz="1600" b="0" i="0" u="none" strike="noStrike" dirty="0">
                          <a:latin typeface="Arial"/>
                        </a:rPr>
                        <a:t>6,143.88</a:t>
                      </a:r>
                    </a:p>
                  </a:txBody>
                  <a:tcPr marL="9525" marR="9525" marT="9525" marB="0" anchor="ctr"/>
                </a:tc>
              </a:tr>
              <a:tr h="448340">
                <a:tc>
                  <a:txBody>
                    <a:bodyPr/>
                    <a:lstStyle/>
                    <a:p>
                      <a:pPr algn="l" fontAlgn="ctr"/>
                      <a:r>
                        <a:rPr lang="en-US" sz="1600" b="1" i="0" u="none" strike="noStrike">
                          <a:latin typeface="Arial"/>
                        </a:rPr>
                        <a:t>Satara</a:t>
                      </a:r>
                    </a:p>
                  </a:txBody>
                  <a:tcPr marL="114300" marR="9525" marT="9525" marB="0" anchor="ctr"/>
                </a:tc>
                <a:tc>
                  <a:txBody>
                    <a:bodyPr/>
                    <a:lstStyle/>
                    <a:p>
                      <a:pPr algn="r" fontAlgn="ctr"/>
                      <a:r>
                        <a:rPr lang="en-US" sz="1600" b="0" i="0" u="none" strike="noStrike">
                          <a:latin typeface="Arial"/>
                        </a:rPr>
                        <a:t>41,278</a:t>
                      </a:r>
                    </a:p>
                  </a:txBody>
                  <a:tcPr marL="9525" marR="9525" marT="9525" marB="0" anchor="ctr"/>
                </a:tc>
                <a:tc>
                  <a:txBody>
                    <a:bodyPr/>
                    <a:lstStyle/>
                    <a:p>
                      <a:pPr algn="r" fontAlgn="ctr"/>
                      <a:r>
                        <a:rPr lang="en-US" sz="1600" b="0" i="0" u="none" strike="noStrike">
                          <a:latin typeface="Arial"/>
                        </a:rPr>
                        <a:t>40,550</a:t>
                      </a:r>
                    </a:p>
                  </a:txBody>
                  <a:tcPr marL="9525" marR="9525" marT="9525" marB="0" anchor="ctr"/>
                </a:tc>
                <a:tc>
                  <a:txBody>
                    <a:bodyPr/>
                    <a:lstStyle/>
                    <a:p>
                      <a:pPr algn="r" fontAlgn="ctr"/>
                      <a:r>
                        <a:rPr lang="en-US" sz="1600" b="0" i="0" u="none" strike="noStrike">
                          <a:latin typeface="Arial"/>
                        </a:rPr>
                        <a:t>435.27</a:t>
                      </a:r>
                    </a:p>
                  </a:txBody>
                  <a:tcPr marL="9525" marR="9525" marT="9525" marB="0" anchor="ctr"/>
                </a:tc>
                <a:tc vMerge="1">
                  <a:txBody>
                    <a:bodyPr/>
                    <a:lstStyle/>
                    <a:p>
                      <a:endParaRPr lang="en-US"/>
                    </a:p>
                  </a:txBody>
                  <a:tcPr/>
                </a:tc>
                <a:tc>
                  <a:txBody>
                    <a:bodyPr/>
                    <a:lstStyle/>
                    <a:p>
                      <a:pPr algn="r" fontAlgn="ctr"/>
                      <a:r>
                        <a:rPr lang="en-US" sz="1600" b="0" i="0" u="none" strike="noStrike">
                          <a:latin typeface="Arial"/>
                        </a:rPr>
                        <a:t>40,417</a:t>
                      </a:r>
                    </a:p>
                  </a:txBody>
                  <a:tcPr marL="9525" marR="9525" marT="9525" marB="0" anchor="ctr"/>
                </a:tc>
                <a:tc>
                  <a:txBody>
                    <a:bodyPr/>
                    <a:lstStyle/>
                    <a:p>
                      <a:pPr algn="r" fontAlgn="ctr"/>
                      <a:r>
                        <a:rPr lang="en-US" sz="1600" b="0" i="0" u="none" strike="noStrike">
                          <a:latin typeface="Arial"/>
                        </a:rPr>
                        <a:t>39,372</a:t>
                      </a:r>
                    </a:p>
                  </a:txBody>
                  <a:tcPr marL="9525" marR="9525" marT="9525" marB="0" anchor="ctr"/>
                </a:tc>
                <a:tc>
                  <a:txBody>
                    <a:bodyPr/>
                    <a:lstStyle/>
                    <a:p>
                      <a:pPr algn="r" fontAlgn="ctr"/>
                      <a:r>
                        <a:rPr lang="en-US" sz="1600" b="0" i="0" u="none" strike="noStrike" dirty="0">
                          <a:latin typeface="Arial"/>
                        </a:rPr>
                        <a:t>408.66</a:t>
                      </a:r>
                    </a:p>
                  </a:txBody>
                  <a:tcPr marL="9525" marR="9525" marT="9525" marB="0" anchor="ctr"/>
                </a:tc>
              </a:tr>
              <a:tr h="448340">
                <a:tc>
                  <a:txBody>
                    <a:bodyPr/>
                    <a:lstStyle/>
                    <a:p>
                      <a:pPr algn="l" fontAlgn="ctr"/>
                      <a:r>
                        <a:rPr lang="en-US" sz="1600" b="1" i="0" u="none" strike="noStrike">
                          <a:latin typeface="Arial"/>
                        </a:rPr>
                        <a:t>Solapur</a:t>
                      </a:r>
                    </a:p>
                  </a:txBody>
                  <a:tcPr marL="114300" marR="9525" marT="9525" marB="0" anchor="ctr"/>
                </a:tc>
                <a:tc>
                  <a:txBody>
                    <a:bodyPr/>
                    <a:lstStyle/>
                    <a:p>
                      <a:pPr algn="r" fontAlgn="ctr"/>
                      <a:r>
                        <a:rPr lang="en-US" sz="1600" b="0" i="0" u="none" strike="noStrike">
                          <a:latin typeface="Arial"/>
                        </a:rPr>
                        <a:t>31,002</a:t>
                      </a:r>
                    </a:p>
                  </a:txBody>
                  <a:tcPr marL="9525" marR="9525" marT="9525" marB="0" anchor="ctr"/>
                </a:tc>
                <a:tc>
                  <a:txBody>
                    <a:bodyPr/>
                    <a:lstStyle/>
                    <a:p>
                      <a:pPr algn="r" fontAlgn="ctr"/>
                      <a:r>
                        <a:rPr lang="en-US" sz="1600" b="0" i="0" u="none" strike="noStrike">
                          <a:latin typeface="Arial"/>
                        </a:rPr>
                        <a:t>29,164</a:t>
                      </a:r>
                    </a:p>
                  </a:txBody>
                  <a:tcPr marL="9525" marR="9525" marT="9525" marB="0" anchor="ctr"/>
                </a:tc>
                <a:tc>
                  <a:txBody>
                    <a:bodyPr/>
                    <a:lstStyle/>
                    <a:p>
                      <a:pPr algn="r" fontAlgn="ctr"/>
                      <a:r>
                        <a:rPr lang="en-US" sz="1600" b="0" i="0" u="none" strike="noStrike">
                          <a:latin typeface="Arial"/>
                        </a:rPr>
                        <a:t>267.16</a:t>
                      </a:r>
                    </a:p>
                  </a:txBody>
                  <a:tcPr marL="9525" marR="9525" marT="9525" marB="0" anchor="ctr"/>
                </a:tc>
                <a:tc vMerge="1">
                  <a:txBody>
                    <a:bodyPr/>
                    <a:lstStyle/>
                    <a:p>
                      <a:endParaRPr lang="en-US"/>
                    </a:p>
                  </a:txBody>
                  <a:tcPr/>
                </a:tc>
                <a:tc>
                  <a:txBody>
                    <a:bodyPr/>
                    <a:lstStyle/>
                    <a:p>
                      <a:pPr algn="r" fontAlgn="ctr"/>
                      <a:r>
                        <a:rPr lang="en-US" sz="1600" b="0" i="0" u="none" strike="noStrike" dirty="0">
                          <a:latin typeface="Arial"/>
                        </a:rPr>
                        <a:t>30,477</a:t>
                      </a:r>
                    </a:p>
                  </a:txBody>
                  <a:tcPr marL="9525" marR="9525" marT="9525" marB="0" anchor="ctr"/>
                </a:tc>
                <a:tc>
                  <a:txBody>
                    <a:bodyPr/>
                    <a:lstStyle/>
                    <a:p>
                      <a:pPr algn="r" fontAlgn="ctr"/>
                      <a:r>
                        <a:rPr lang="en-US" sz="1600" b="0" i="0" u="none" strike="noStrike">
                          <a:latin typeface="Arial"/>
                        </a:rPr>
                        <a:t>28,657</a:t>
                      </a:r>
                    </a:p>
                  </a:txBody>
                  <a:tcPr marL="9525" marR="9525" marT="9525" marB="0" anchor="ctr"/>
                </a:tc>
                <a:tc>
                  <a:txBody>
                    <a:bodyPr/>
                    <a:lstStyle/>
                    <a:p>
                      <a:pPr algn="r" fontAlgn="ctr"/>
                      <a:r>
                        <a:rPr lang="en-US" sz="1600" b="0" i="0" u="none" strike="noStrike" dirty="0">
                          <a:latin typeface="Arial"/>
                        </a:rPr>
                        <a:t>245.01</a:t>
                      </a:r>
                    </a:p>
                  </a:txBody>
                  <a:tcPr marL="9525" marR="9525" marT="9525" marB="0" anchor="ctr"/>
                </a:tc>
              </a:tr>
              <a:tr h="448340">
                <a:tc>
                  <a:txBody>
                    <a:bodyPr/>
                    <a:lstStyle/>
                    <a:p>
                      <a:pPr algn="ctr" fontAlgn="ctr"/>
                      <a:r>
                        <a:rPr lang="en-US" sz="1600" b="1" i="0" u="none" strike="noStrike">
                          <a:latin typeface="Arial"/>
                        </a:rPr>
                        <a:t>Total</a:t>
                      </a:r>
                    </a:p>
                  </a:txBody>
                  <a:tcPr marL="9525" marR="9525" marT="9525" marB="0" anchor="ctr"/>
                </a:tc>
                <a:tc>
                  <a:txBody>
                    <a:bodyPr/>
                    <a:lstStyle/>
                    <a:p>
                      <a:pPr algn="r" fontAlgn="ctr"/>
                      <a:r>
                        <a:rPr lang="en-US" sz="1600" b="1" i="0" u="none" strike="noStrike">
                          <a:latin typeface="Arial"/>
                        </a:rPr>
                        <a:t>1393898</a:t>
                      </a:r>
                    </a:p>
                  </a:txBody>
                  <a:tcPr marL="9525" marR="9525" marT="9525" marB="0" anchor="ctr"/>
                </a:tc>
                <a:tc>
                  <a:txBody>
                    <a:bodyPr/>
                    <a:lstStyle/>
                    <a:p>
                      <a:pPr algn="r" fontAlgn="ctr"/>
                      <a:r>
                        <a:rPr lang="en-US" sz="1600" b="1" i="0" u="none" strike="noStrike">
                          <a:latin typeface="Arial"/>
                        </a:rPr>
                        <a:t>1343691</a:t>
                      </a:r>
                    </a:p>
                  </a:txBody>
                  <a:tcPr marL="9525" marR="9525" marT="9525" marB="0" anchor="ctr"/>
                </a:tc>
                <a:tc>
                  <a:txBody>
                    <a:bodyPr/>
                    <a:lstStyle/>
                    <a:p>
                      <a:pPr algn="r" fontAlgn="ctr"/>
                      <a:r>
                        <a:rPr lang="en-US" sz="1600" b="1" i="0" u="none" strike="noStrike">
                          <a:latin typeface="Arial"/>
                        </a:rPr>
                        <a:t>13475.24</a:t>
                      </a:r>
                    </a:p>
                  </a:txBody>
                  <a:tcPr marL="9525" marR="9525" marT="9525" marB="0" anchor="ctr"/>
                </a:tc>
                <a:tc vMerge="1">
                  <a:txBody>
                    <a:bodyPr/>
                    <a:lstStyle/>
                    <a:p>
                      <a:endParaRPr lang="en-US"/>
                    </a:p>
                  </a:txBody>
                  <a:tcPr/>
                </a:tc>
                <a:tc>
                  <a:txBody>
                    <a:bodyPr/>
                    <a:lstStyle/>
                    <a:p>
                      <a:pPr algn="r" fontAlgn="ctr"/>
                      <a:r>
                        <a:rPr lang="en-US" sz="1600" b="1" i="0" u="none" strike="noStrike">
                          <a:latin typeface="Arial"/>
                        </a:rPr>
                        <a:t>1443392</a:t>
                      </a:r>
                    </a:p>
                  </a:txBody>
                  <a:tcPr marL="9525" marR="9525" marT="9525" marB="0" anchor="ctr"/>
                </a:tc>
                <a:tc>
                  <a:txBody>
                    <a:bodyPr/>
                    <a:lstStyle/>
                    <a:p>
                      <a:pPr algn="r" fontAlgn="ctr"/>
                      <a:r>
                        <a:rPr lang="en-US" sz="1600" b="1" i="0" u="none" strike="noStrike">
                          <a:latin typeface="Arial"/>
                        </a:rPr>
                        <a:t>1407781</a:t>
                      </a:r>
                    </a:p>
                  </a:txBody>
                  <a:tcPr marL="9525" marR="9525" marT="9525" marB="0" anchor="ctr"/>
                </a:tc>
                <a:tc>
                  <a:txBody>
                    <a:bodyPr/>
                    <a:lstStyle/>
                    <a:p>
                      <a:pPr algn="r" fontAlgn="ctr"/>
                      <a:r>
                        <a:rPr lang="en-US" sz="1600" b="1" i="0" u="none" strike="noStrike" dirty="0">
                          <a:latin typeface="Arial"/>
                        </a:rPr>
                        <a:t>13735.80</a:t>
                      </a:r>
                    </a:p>
                  </a:txBody>
                  <a:tcPr marL="9525" marR="9525" marT="9525" marB="0" anchor="ctr"/>
                </a:tc>
              </a:tr>
            </a:tbl>
          </a:graphicData>
        </a:graphic>
      </p:graphicFrame>
    </p:spTree>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467600" cy="487362"/>
          </a:xfrm>
        </p:spPr>
        <p:txBody>
          <a:bodyPr>
            <a:noAutofit/>
          </a:bodyPr>
          <a:lstStyle/>
          <a:p>
            <a:r>
              <a:rPr lang="en-US" sz="3200" dirty="0" smtClean="0"/>
              <a:t>Maharashtra readership(IRS) 2013-14</a:t>
            </a:r>
            <a:endParaRPr lang="en-US" sz="3200" dirty="0"/>
          </a:p>
        </p:txBody>
      </p:sp>
      <p:graphicFrame>
        <p:nvGraphicFramePr>
          <p:cNvPr id="5" name="Content Placeholder 4"/>
          <p:cNvGraphicFramePr>
            <a:graphicFrameLocks noGrp="1"/>
          </p:cNvGraphicFramePr>
          <p:nvPr>
            <p:ph idx="1"/>
          </p:nvPr>
        </p:nvGraphicFramePr>
        <p:xfrm>
          <a:off x="457200" y="838199"/>
          <a:ext cx="8153400" cy="5268714"/>
        </p:xfrm>
        <a:graphic>
          <a:graphicData uri="http://schemas.openxmlformats.org/drawingml/2006/table">
            <a:tbl>
              <a:tblPr firstRow="1" bandRow="1">
                <a:tableStyleId>{5C22544A-7EE6-4342-B048-85BDC9FD1C3A}</a:tableStyleId>
              </a:tblPr>
              <a:tblGrid>
                <a:gridCol w="2038350"/>
                <a:gridCol w="2038350"/>
                <a:gridCol w="2038350"/>
                <a:gridCol w="2038350"/>
              </a:tblGrid>
              <a:tr h="471055">
                <a:tc rowSpan="2">
                  <a:txBody>
                    <a:bodyPr/>
                    <a:lstStyle/>
                    <a:p>
                      <a:pPr algn="ctr" fontAlgn="ctr"/>
                      <a:r>
                        <a:rPr lang="en-US" sz="1800" b="1" i="0" u="none" strike="noStrike" dirty="0">
                          <a:solidFill>
                            <a:srgbClr val="000000"/>
                          </a:solidFill>
                          <a:latin typeface="Calibri"/>
                        </a:rPr>
                        <a:t>Publications</a:t>
                      </a:r>
                    </a:p>
                  </a:txBody>
                  <a:tcPr marL="9525" marR="9525" marT="9525" marB="0" anchor="ctr">
                    <a:solidFill>
                      <a:srgbClr val="FFC000"/>
                    </a:solidFill>
                  </a:tcPr>
                </a:tc>
                <a:tc gridSpan="3">
                  <a:txBody>
                    <a:bodyPr/>
                    <a:lstStyle/>
                    <a:p>
                      <a:pPr algn="ctr" fontAlgn="ctr"/>
                      <a:r>
                        <a:rPr lang="en-US" sz="1100" b="1" i="0" u="none" strike="noStrike" dirty="0">
                          <a:solidFill>
                            <a:srgbClr val="000000"/>
                          </a:solidFill>
                          <a:latin typeface="Calibri"/>
                        </a:rPr>
                        <a:t>Readership</a:t>
                      </a:r>
                    </a:p>
                  </a:txBody>
                  <a:tcPr marL="9525" marR="9525" marT="9525" marB="0" anchor="ctr">
                    <a:solidFill>
                      <a:srgbClr val="FFC000"/>
                    </a:solidFill>
                  </a:tcPr>
                </a:tc>
                <a:tc hMerge="1">
                  <a:txBody>
                    <a:bodyPr/>
                    <a:lstStyle/>
                    <a:p>
                      <a:endParaRPr lang="en-US"/>
                    </a:p>
                  </a:txBody>
                  <a:tcPr/>
                </a:tc>
                <a:tc hMerge="1">
                  <a:txBody>
                    <a:bodyPr/>
                    <a:lstStyle/>
                    <a:p>
                      <a:endParaRPr lang="en-US"/>
                    </a:p>
                  </a:txBody>
                  <a:tcPr/>
                </a:tc>
              </a:tr>
              <a:tr h="942109">
                <a:tc vMerge="1">
                  <a:txBody>
                    <a:bodyPr/>
                    <a:lstStyle/>
                    <a:p>
                      <a:endParaRPr lang="en-US"/>
                    </a:p>
                  </a:txBody>
                  <a:tcPr/>
                </a:tc>
                <a:tc>
                  <a:txBody>
                    <a:bodyPr/>
                    <a:lstStyle/>
                    <a:p>
                      <a:pPr algn="ctr" fontAlgn="ctr"/>
                      <a:r>
                        <a:rPr lang="en-US" sz="1800" b="1" i="0" u="none" strike="noStrike" dirty="0">
                          <a:solidFill>
                            <a:srgbClr val="000000"/>
                          </a:solidFill>
                          <a:latin typeface="Calibri"/>
                        </a:rPr>
                        <a:t> 2013 Total </a:t>
                      </a:r>
                      <a:br>
                        <a:rPr lang="en-US" sz="1800" b="1" i="0" u="none" strike="noStrike" dirty="0">
                          <a:solidFill>
                            <a:srgbClr val="000000"/>
                          </a:solidFill>
                          <a:latin typeface="Calibri"/>
                        </a:rPr>
                      </a:br>
                      <a:r>
                        <a:rPr lang="en-US" sz="1800" b="1" i="0" u="none" strike="noStrike" dirty="0">
                          <a:solidFill>
                            <a:srgbClr val="000000"/>
                          </a:solidFill>
                          <a:latin typeface="Calibri"/>
                        </a:rPr>
                        <a:t>Readership</a:t>
                      </a:r>
                    </a:p>
                  </a:txBody>
                  <a:tcPr marL="9525" marR="9525" marT="9525" marB="0" anchor="ctr">
                    <a:solidFill>
                      <a:srgbClr val="FFC000"/>
                    </a:solidFill>
                  </a:tcPr>
                </a:tc>
                <a:tc>
                  <a:txBody>
                    <a:bodyPr/>
                    <a:lstStyle/>
                    <a:p>
                      <a:pPr algn="ctr" fontAlgn="ctr"/>
                      <a:r>
                        <a:rPr lang="en-US" sz="1800" b="1" i="0" u="none" strike="noStrike" dirty="0">
                          <a:solidFill>
                            <a:srgbClr val="000000"/>
                          </a:solidFill>
                          <a:latin typeface="Calibri"/>
                        </a:rPr>
                        <a:t> 2014 Total </a:t>
                      </a:r>
                      <a:br>
                        <a:rPr lang="en-US" sz="1800" b="1" i="0" u="none" strike="noStrike" dirty="0">
                          <a:solidFill>
                            <a:srgbClr val="000000"/>
                          </a:solidFill>
                          <a:latin typeface="Calibri"/>
                        </a:rPr>
                      </a:br>
                      <a:r>
                        <a:rPr lang="en-US" sz="1800" b="1" i="0" u="none" strike="noStrike" dirty="0">
                          <a:solidFill>
                            <a:srgbClr val="000000"/>
                          </a:solidFill>
                          <a:latin typeface="Calibri"/>
                        </a:rPr>
                        <a:t>Readership</a:t>
                      </a:r>
                    </a:p>
                  </a:txBody>
                  <a:tcPr marL="9525" marR="9525" marT="9525" marB="0" anchor="ctr">
                    <a:solidFill>
                      <a:srgbClr val="FFC000"/>
                    </a:solidFill>
                  </a:tcPr>
                </a:tc>
                <a:tc>
                  <a:txBody>
                    <a:bodyPr/>
                    <a:lstStyle/>
                    <a:p>
                      <a:pPr algn="ctr" fontAlgn="ctr"/>
                      <a:r>
                        <a:rPr lang="en-US" sz="1800" b="1" i="0" u="none" strike="noStrike" dirty="0">
                          <a:solidFill>
                            <a:srgbClr val="000000"/>
                          </a:solidFill>
                          <a:latin typeface="Calibri"/>
                        </a:rPr>
                        <a:t>Increase OR Decrease</a:t>
                      </a:r>
                    </a:p>
                  </a:txBody>
                  <a:tcPr marL="9525" marR="9525" marT="9525" marB="0" anchor="ctr">
                    <a:solidFill>
                      <a:srgbClr val="FFC000"/>
                    </a:solidFill>
                  </a:tcPr>
                </a:tc>
              </a:tr>
              <a:tr h="471055">
                <a:tc>
                  <a:txBody>
                    <a:bodyPr/>
                    <a:lstStyle/>
                    <a:p>
                      <a:pPr algn="l" fontAlgn="ctr"/>
                      <a:r>
                        <a:rPr lang="en-US" sz="1800" b="1" i="0" u="none" strike="noStrike">
                          <a:latin typeface="Arial"/>
                        </a:rPr>
                        <a:t>Sakal</a:t>
                      </a:r>
                    </a:p>
                  </a:txBody>
                  <a:tcPr marL="9525" marR="9525" marT="9525" marB="0" anchor="ctr"/>
                </a:tc>
                <a:tc>
                  <a:txBody>
                    <a:bodyPr/>
                    <a:lstStyle/>
                    <a:p>
                      <a:pPr algn="ctr" fontAlgn="ctr"/>
                      <a:r>
                        <a:rPr lang="en-US" sz="1800" b="0" i="0" u="none" strike="noStrike" dirty="0">
                          <a:solidFill>
                            <a:srgbClr val="000000"/>
                          </a:solidFill>
                          <a:latin typeface="Arial"/>
                        </a:rPr>
                        <a:t>3702</a:t>
                      </a:r>
                    </a:p>
                  </a:txBody>
                  <a:tcPr marL="9525" marR="9525" marT="9525" marB="0" anchor="ctr"/>
                </a:tc>
                <a:tc>
                  <a:txBody>
                    <a:bodyPr/>
                    <a:lstStyle/>
                    <a:p>
                      <a:pPr algn="ctr" fontAlgn="ctr"/>
                      <a:r>
                        <a:rPr lang="en-US" sz="1800" b="0" i="0" u="none" strike="noStrike">
                          <a:solidFill>
                            <a:srgbClr val="000000"/>
                          </a:solidFill>
                          <a:latin typeface="Arial"/>
                        </a:rPr>
                        <a:t>4003</a:t>
                      </a:r>
                    </a:p>
                  </a:txBody>
                  <a:tcPr marL="9525" marR="9525" marT="9525" marB="0" anchor="ctr"/>
                </a:tc>
                <a:tc>
                  <a:txBody>
                    <a:bodyPr/>
                    <a:lstStyle/>
                    <a:p>
                      <a:pPr algn="ctr" fontAlgn="ctr"/>
                      <a:r>
                        <a:rPr lang="en-US" sz="1800" b="1" i="0" u="none" strike="noStrike" dirty="0">
                          <a:solidFill>
                            <a:srgbClr val="000000"/>
                          </a:solidFill>
                          <a:latin typeface="Arial"/>
                        </a:rPr>
                        <a:t>301</a:t>
                      </a:r>
                    </a:p>
                  </a:txBody>
                  <a:tcPr marL="9525" marR="9525" marT="9525" marB="0" anchor="ctr"/>
                </a:tc>
              </a:tr>
              <a:tr h="471055">
                <a:tc>
                  <a:txBody>
                    <a:bodyPr/>
                    <a:lstStyle/>
                    <a:p>
                      <a:pPr algn="l" fontAlgn="ctr"/>
                      <a:r>
                        <a:rPr lang="en-US" sz="1800" b="1" i="0" u="none" strike="noStrike">
                          <a:latin typeface="Arial"/>
                        </a:rPr>
                        <a:t>Lokmat</a:t>
                      </a:r>
                    </a:p>
                  </a:txBody>
                  <a:tcPr marL="9525" marR="9525" marT="9525" marB="0" anchor="ctr"/>
                </a:tc>
                <a:tc>
                  <a:txBody>
                    <a:bodyPr/>
                    <a:lstStyle/>
                    <a:p>
                      <a:pPr algn="ctr" fontAlgn="ctr"/>
                      <a:r>
                        <a:rPr lang="en-US" sz="1800" b="0" i="0" u="none" strike="noStrike">
                          <a:solidFill>
                            <a:srgbClr val="000000"/>
                          </a:solidFill>
                          <a:latin typeface="Arial"/>
                        </a:rPr>
                        <a:t>5494</a:t>
                      </a:r>
                    </a:p>
                  </a:txBody>
                  <a:tcPr marL="9525" marR="9525" marT="9525" marB="0" anchor="ctr"/>
                </a:tc>
                <a:tc>
                  <a:txBody>
                    <a:bodyPr/>
                    <a:lstStyle/>
                    <a:p>
                      <a:pPr algn="ctr" fontAlgn="ctr"/>
                      <a:r>
                        <a:rPr lang="en-US" sz="1800" b="0" i="0" u="none" strike="noStrike" dirty="0">
                          <a:solidFill>
                            <a:srgbClr val="000000"/>
                          </a:solidFill>
                          <a:latin typeface="Arial"/>
                        </a:rPr>
                        <a:t>5789</a:t>
                      </a:r>
                    </a:p>
                  </a:txBody>
                  <a:tcPr marL="9525" marR="9525" marT="9525" marB="0" anchor="ctr"/>
                </a:tc>
                <a:tc>
                  <a:txBody>
                    <a:bodyPr/>
                    <a:lstStyle/>
                    <a:p>
                      <a:pPr algn="ctr" fontAlgn="ctr"/>
                      <a:r>
                        <a:rPr lang="en-US" sz="1800" b="1" i="0" u="none" strike="noStrike" dirty="0">
                          <a:solidFill>
                            <a:srgbClr val="000000"/>
                          </a:solidFill>
                          <a:latin typeface="Arial"/>
                        </a:rPr>
                        <a:t>295</a:t>
                      </a:r>
                    </a:p>
                  </a:txBody>
                  <a:tcPr marL="9525" marR="9525" marT="9525" marB="0" anchor="ctr"/>
                </a:tc>
              </a:tr>
              <a:tr h="471055">
                <a:tc>
                  <a:txBody>
                    <a:bodyPr/>
                    <a:lstStyle/>
                    <a:p>
                      <a:pPr algn="l" fontAlgn="ctr"/>
                      <a:r>
                        <a:rPr lang="en-US" sz="1800" b="1" i="0" u="none" strike="noStrike">
                          <a:latin typeface="Arial"/>
                        </a:rPr>
                        <a:t>Punya Nagari</a:t>
                      </a:r>
                    </a:p>
                  </a:txBody>
                  <a:tcPr marL="9525" marR="9525" marT="9525" marB="0" anchor="ctr"/>
                </a:tc>
                <a:tc>
                  <a:txBody>
                    <a:bodyPr/>
                    <a:lstStyle/>
                    <a:p>
                      <a:pPr algn="ctr" fontAlgn="ctr"/>
                      <a:r>
                        <a:rPr lang="en-US" sz="1800" b="0" i="0" u="none" strike="noStrike">
                          <a:solidFill>
                            <a:srgbClr val="000000"/>
                          </a:solidFill>
                          <a:latin typeface="Arial"/>
                        </a:rPr>
                        <a:t>2249</a:t>
                      </a:r>
                    </a:p>
                  </a:txBody>
                  <a:tcPr marL="9525" marR="9525" marT="9525" marB="0" anchor="ctr"/>
                </a:tc>
                <a:tc>
                  <a:txBody>
                    <a:bodyPr/>
                    <a:lstStyle/>
                    <a:p>
                      <a:pPr algn="ctr" fontAlgn="ctr"/>
                      <a:r>
                        <a:rPr lang="en-US" sz="1800" b="0" i="0" u="none" strike="noStrike">
                          <a:solidFill>
                            <a:srgbClr val="000000"/>
                          </a:solidFill>
                          <a:latin typeface="Arial"/>
                        </a:rPr>
                        <a:t>2398</a:t>
                      </a:r>
                    </a:p>
                  </a:txBody>
                  <a:tcPr marL="9525" marR="9525" marT="9525" marB="0" anchor="ctr"/>
                </a:tc>
                <a:tc>
                  <a:txBody>
                    <a:bodyPr/>
                    <a:lstStyle/>
                    <a:p>
                      <a:pPr algn="ctr" fontAlgn="ctr"/>
                      <a:r>
                        <a:rPr lang="en-US" sz="1800" b="1" i="0" u="none" strike="noStrike" dirty="0">
                          <a:solidFill>
                            <a:srgbClr val="000000"/>
                          </a:solidFill>
                          <a:latin typeface="Arial"/>
                        </a:rPr>
                        <a:t>149</a:t>
                      </a:r>
                    </a:p>
                  </a:txBody>
                  <a:tcPr marL="9525" marR="9525" marT="9525" marB="0" anchor="ctr"/>
                </a:tc>
              </a:tr>
              <a:tr h="471055">
                <a:tc>
                  <a:txBody>
                    <a:bodyPr/>
                    <a:lstStyle/>
                    <a:p>
                      <a:pPr algn="l" fontAlgn="ctr"/>
                      <a:r>
                        <a:rPr lang="en-US" sz="1800" b="1" i="0" u="none" strike="noStrike">
                          <a:latin typeface="Arial"/>
                        </a:rPr>
                        <a:t>Pudhari</a:t>
                      </a:r>
                    </a:p>
                  </a:txBody>
                  <a:tcPr marL="9525" marR="9525" marT="9525" marB="0" anchor="ctr"/>
                </a:tc>
                <a:tc>
                  <a:txBody>
                    <a:bodyPr/>
                    <a:lstStyle/>
                    <a:p>
                      <a:pPr algn="ctr" fontAlgn="ctr"/>
                      <a:r>
                        <a:rPr lang="en-US" sz="1800" b="0" i="0" u="none" strike="noStrike">
                          <a:solidFill>
                            <a:srgbClr val="000000"/>
                          </a:solidFill>
                          <a:latin typeface="Arial"/>
                        </a:rPr>
                        <a:t>2061</a:t>
                      </a:r>
                    </a:p>
                  </a:txBody>
                  <a:tcPr marL="9525" marR="9525" marT="9525" marB="0" anchor="ctr"/>
                </a:tc>
                <a:tc>
                  <a:txBody>
                    <a:bodyPr/>
                    <a:lstStyle/>
                    <a:p>
                      <a:pPr algn="ctr" fontAlgn="ctr"/>
                      <a:r>
                        <a:rPr lang="en-US" sz="1800" b="0" i="0" u="none" strike="noStrike">
                          <a:solidFill>
                            <a:srgbClr val="000000"/>
                          </a:solidFill>
                          <a:latin typeface="Arial"/>
                        </a:rPr>
                        <a:t>2103</a:t>
                      </a:r>
                    </a:p>
                  </a:txBody>
                  <a:tcPr marL="9525" marR="9525" marT="9525" marB="0" anchor="ctr"/>
                </a:tc>
                <a:tc>
                  <a:txBody>
                    <a:bodyPr/>
                    <a:lstStyle/>
                    <a:p>
                      <a:pPr algn="ctr" fontAlgn="ctr"/>
                      <a:r>
                        <a:rPr lang="en-US" sz="1800" b="1" i="0" u="none" strike="noStrike" dirty="0">
                          <a:solidFill>
                            <a:srgbClr val="000000"/>
                          </a:solidFill>
                          <a:latin typeface="Arial"/>
                        </a:rPr>
                        <a:t>42</a:t>
                      </a:r>
                    </a:p>
                  </a:txBody>
                  <a:tcPr marL="9525" marR="9525" marT="9525" marB="0" anchor="ctr"/>
                </a:tc>
              </a:tr>
              <a:tr h="471055">
                <a:tc>
                  <a:txBody>
                    <a:bodyPr/>
                    <a:lstStyle/>
                    <a:p>
                      <a:pPr algn="l" fontAlgn="ctr"/>
                      <a:r>
                        <a:rPr lang="en-US" sz="1800" b="1" i="0" u="none" strike="noStrike">
                          <a:latin typeface="Arial"/>
                        </a:rPr>
                        <a:t>Maharashtra Times</a:t>
                      </a:r>
                    </a:p>
                  </a:txBody>
                  <a:tcPr marL="9525" marR="9525" marT="9525" marB="0" anchor="ctr"/>
                </a:tc>
                <a:tc>
                  <a:txBody>
                    <a:bodyPr/>
                    <a:lstStyle/>
                    <a:p>
                      <a:pPr algn="ctr" fontAlgn="ctr"/>
                      <a:r>
                        <a:rPr lang="en-US" sz="1800" b="0" i="0" u="none" strike="noStrike">
                          <a:solidFill>
                            <a:srgbClr val="000000"/>
                          </a:solidFill>
                          <a:latin typeface="Arial"/>
                        </a:rPr>
                        <a:t>1643</a:t>
                      </a:r>
                    </a:p>
                  </a:txBody>
                  <a:tcPr marL="9525" marR="9525" marT="9525" marB="0" anchor="ctr"/>
                </a:tc>
                <a:tc>
                  <a:txBody>
                    <a:bodyPr/>
                    <a:lstStyle/>
                    <a:p>
                      <a:pPr algn="ctr" fontAlgn="ctr"/>
                      <a:r>
                        <a:rPr lang="en-US" sz="1800" b="0" i="0" u="none" strike="noStrike" dirty="0">
                          <a:solidFill>
                            <a:srgbClr val="000000"/>
                          </a:solidFill>
                          <a:latin typeface="Arial"/>
                        </a:rPr>
                        <a:t>1701</a:t>
                      </a:r>
                    </a:p>
                  </a:txBody>
                  <a:tcPr marL="9525" marR="9525" marT="9525" marB="0" anchor="ctr"/>
                </a:tc>
                <a:tc>
                  <a:txBody>
                    <a:bodyPr/>
                    <a:lstStyle/>
                    <a:p>
                      <a:pPr algn="ctr" fontAlgn="ctr"/>
                      <a:r>
                        <a:rPr lang="en-US" sz="1800" b="1" i="0" u="none" strike="noStrike" dirty="0">
                          <a:solidFill>
                            <a:srgbClr val="000000"/>
                          </a:solidFill>
                          <a:latin typeface="Arial"/>
                        </a:rPr>
                        <a:t>58</a:t>
                      </a:r>
                    </a:p>
                  </a:txBody>
                  <a:tcPr marL="9525" marR="9525" marT="9525" marB="0" anchor="ctr"/>
                </a:tc>
              </a:tr>
              <a:tr h="471055">
                <a:tc>
                  <a:txBody>
                    <a:bodyPr/>
                    <a:lstStyle/>
                    <a:p>
                      <a:pPr algn="l" fontAlgn="ctr"/>
                      <a:r>
                        <a:rPr lang="en-US" sz="1800" b="1" i="0" u="none" strike="noStrike">
                          <a:latin typeface="Arial"/>
                        </a:rPr>
                        <a:t>Divya Marathi</a:t>
                      </a:r>
                    </a:p>
                  </a:txBody>
                  <a:tcPr marL="9525" marR="9525" marT="9525" marB="0" anchor="ctr"/>
                </a:tc>
                <a:tc>
                  <a:txBody>
                    <a:bodyPr/>
                    <a:lstStyle/>
                    <a:p>
                      <a:pPr algn="ctr" fontAlgn="ctr"/>
                      <a:r>
                        <a:rPr lang="en-US" sz="1800" b="0" i="0" u="none" strike="noStrike">
                          <a:solidFill>
                            <a:srgbClr val="000000"/>
                          </a:solidFill>
                          <a:latin typeface="Arial"/>
                        </a:rPr>
                        <a:t>1210</a:t>
                      </a:r>
                    </a:p>
                  </a:txBody>
                  <a:tcPr marL="9525" marR="9525" marT="9525" marB="0" anchor="ctr"/>
                </a:tc>
                <a:tc>
                  <a:txBody>
                    <a:bodyPr/>
                    <a:lstStyle/>
                    <a:p>
                      <a:pPr algn="ctr" fontAlgn="ctr"/>
                      <a:r>
                        <a:rPr lang="en-US" sz="1800" b="0" i="0" u="none" strike="noStrike">
                          <a:solidFill>
                            <a:srgbClr val="000000"/>
                          </a:solidFill>
                          <a:latin typeface="Arial"/>
                        </a:rPr>
                        <a:t>1264</a:t>
                      </a:r>
                    </a:p>
                  </a:txBody>
                  <a:tcPr marL="9525" marR="9525" marT="9525" marB="0" anchor="ctr"/>
                </a:tc>
                <a:tc>
                  <a:txBody>
                    <a:bodyPr/>
                    <a:lstStyle/>
                    <a:p>
                      <a:pPr algn="ctr" fontAlgn="ctr"/>
                      <a:r>
                        <a:rPr lang="en-US" sz="1800" b="1" i="0" u="none" strike="noStrike" dirty="0">
                          <a:solidFill>
                            <a:srgbClr val="000000"/>
                          </a:solidFill>
                          <a:latin typeface="Arial"/>
                        </a:rPr>
                        <a:t>54</a:t>
                      </a:r>
                    </a:p>
                  </a:txBody>
                  <a:tcPr marL="9525" marR="9525" marT="9525" marB="0" anchor="ctr"/>
                </a:tc>
              </a:tr>
              <a:tr h="471055">
                <a:tc>
                  <a:txBody>
                    <a:bodyPr/>
                    <a:lstStyle/>
                    <a:p>
                      <a:pPr algn="l" fontAlgn="ctr"/>
                      <a:r>
                        <a:rPr lang="en-US" sz="1800" b="1" i="0" u="none" strike="noStrike">
                          <a:latin typeface="Arial"/>
                        </a:rPr>
                        <a:t>Loksatta</a:t>
                      </a:r>
                    </a:p>
                  </a:txBody>
                  <a:tcPr marL="9525" marR="9525" marT="9525" marB="0" anchor="ctr"/>
                </a:tc>
                <a:tc>
                  <a:txBody>
                    <a:bodyPr/>
                    <a:lstStyle/>
                    <a:p>
                      <a:pPr algn="ctr" fontAlgn="ctr"/>
                      <a:r>
                        <a:rPr lang="en-US" sz="1800" b="0" i="0" u="none" strike="noStrike">
                          <a:solidFill>
                            <a:srgbClr val="000000"/>
                          </a:solidFill>
                          <a:latin typeface="Arial"/>
                        </a:rPr>
                        <a:t>1022</a:t>
                      </a:r>
                    </a:p>
                  </a:txBody>
                  <a:tcPr marL="9525" marR="9525" marT="9525" marB="0" anchor="ctr"/>
                </a:tc>
                <a:tc>
                  <a:txBody>
                    <a:bodyPr/>
                    <a:lstStyle/>
                    <a:p>
                      <a:pPr algn="ctr" fontAlgn="ctr"/>
                      <a:r>
                        <a:rPr lang="en-US" sz="1800" b="0" i="0" u="none" strike="noStrike">
                          <a:solidFill>
                            <a:srgbClr val="000000"/>
                          </a:solidFill>
                          <a:latin typeface="Arial"/>
                        </a:rPr>
                        <a:t>1083</a:t>
                      </a:r>
                    </a:p>
                  </a:txBody>
                  <a:tcPr marL="9525" marR="9525" marT="9525" marB="0" anchor="ctr"/>
                </a:tc>
                <a:tc>
                  <a:txBody>
                    <a:bodyPr/>
                    <a:lstStyle/>
                    <a:p>
                      <a:pPr algn="ctr" fontAlgn="ctr"/>
                      <a:r>
                        <a:rPr lang="en-US" sz="1800" b="1" i="0" u="none" strike="noStrike" dirty="0">
                          <a:solidFill>
                            <a:srgbClr val="000000"/>
                          </a:solidFill>
                          <a:latin typeface="Arial"/>
                        </a:rPr>
                        <a:t>61</a:t>
                      </a:r>
                    </a:p>
                  </a:txBody>
                  <a:tcPr marL="9525" marR="9525" marT="9525" marB="0" anchor="ctr"/>
                </a:tc>
              </a:tr>
              <a:tr h="471055">
                <a:tc>
                  <a:txBody>
                    <a:bodyPr/>
                    <a:lstStyle/>
                    <a:p>
                      <a:pPr algn="l" fontAlgn="b"/>
                      <a:endParaRPr lang="en-US" sz="1800" b="0" i="0" u="none" strike="noStrike">
                        <a:latin typeface="Arial"/>
                      </a:endParaRPr>
                    </a:p>
                  </a:txBody>
                  <a:tcPr marL="9525" marR="9525" marT="9525" marB="0" anchor="b"/>
                </a:tc>
                <a:tc>
                  <a:txBody>
                    <a:bodyPr/>
                    <a:lstStyle/>
                    <a:p>
                      <a:pPr algn="l" fontAlgn="b"/>
                      <a:endParaRPr lang="en-US" sz="1800" b="0" i="0" u="none" strike="noStrike">
                        <a:latin typeface="Arial"/>
                      </a:endParaRPr>
                    </a:p>
                  </a:txBody>
                  <a:tcPr marL="9525" marR="9525" marT="9525" marB="0" anchor="b"/>
                </a:tc>
                <a:tc>
                  <a:txBody>
                    <a:bodyPr/>
                    <a:lstStyle/>
                    <a:p>
                      <a:pPr algn="l" fontAlgn="b"/>
                      <a:endParaRPr lang="en-US" sz="1800" b="0" i="0" u="none" strike="noStrike" dirty="0">
                        <a:latin typeface="Arial"/>
                      </a:endParaRPr>
                    </a:p>
                  </a:txBody>
                  <a:tcPr marL="9525" marR="9525" marT="9525" marB="0" anchor="b"/>
                </a:tc>
                <a:tc>
                  <a:txBody>
                    <a:bodyPr/>
                    <a:lstStyle/>
                    <a:p>
                      <a:pPr algn="l" fontAlgn="b"/>
                      <a:endParaRPr lang="en-US" sz="1800" b="0" i="0" u="none" strike="noStrike" dirty="0">
                        <a:latin typeface="Arial"/>
                      </a:endParaRPr>
                    </a:p>
                  </a:txBody>
                  <a:tcPr marL="9525" marR="9525" marT="9525" marB="0" anchor="b"/>
                </a:tc>
              </a:tr>
            </a:tbl>
          </a:graphicData>
        </a:graphic>
      </p:graphicFrame>
    </p:spTree>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63562"/>
          </a:xfrm>
          <a:solidFill>
            <a:srgbClr val="FFC000"/>
          </a:solidFill>
        </p:spPr>
        <p:txBody>
          <a:bodyPr>
            <a:normAutofit fontScale="90000"/>
          </a:bodyPr>
          <a:lstStyle/>
          <a:p>
            <a:r>
              <a:rPr lang="en-US" dirty="0" smtClean="0"/>
              <a:t>Maharashtra readership(IRS) 2013-14</a:t>
            </a:r>
            <a:endParaRPr lang="en-US" dirty="0"/>
          </a:p>
        </p:txBody>
      </p:sp>
      <p:graphicFrame>
        <p:nvGraphicFramePr>
          <p:cNvPr id="4" name="Content Placeholder 3"/>
          <p:cNvGraphicFramePr>
            <a:graphicFrameLocks noGrp="1"/>
          </p:cNvGraphicFramePr>
          <p:nvPr>
            <p:ph idx="1"/>
          </p:nvPr>
        </p:nvGraphicFramePr>
        <p:xfrm>
          <a:off x="228602" y="1066800"/>
          <a:ext cx="8686797" cy="5486400"/>
        </p:xfrm>
        <a:graphic>
          <a:graphicData uri="http://schemas.openxmlformats.org/drawingml/2006/table">
            <a:tbl>
              <a:tblPr firstRow="1" bandRow="1">
                <a:tableStyleId>{5C22544A-7EE6-4342-B048-85BDC9FD1C3A}</a:tableStyleId>
              </a:tblPr>
              <a:tblGrid>
                <a:gridCol w="1523998"/>
                <a:gridCol w="957944"/>
                <a:gridCol w="1240971"/>
                <a:gridCol w="1240971"/>
                <a:gridCol w="1240971"/>
                <a:gridCol w="1240971"/>
                <a:gridCol w="1240971"/>
              </a:tblGrid>
              <a:tr h="528516">
                <a:tc rowSpan="3">
                  <a:txBody>
                    <a:bodyPr/>
                    <a:lstStyle/>
                    <a:p>
                      <a:pPr algn="ctr" fontAlgn="ctr"/>
                      <a:r>
                        <a:rPr lang="en-US" sz="1800" b="1" i="0" u="none" strike="noStrike" dirty="0">
                          <a:solidFill>
                            <a:srgbClr val="000000"/>
                          </a:solidFill>
                          <a:latin typeface="Calibri"/>
                        </a:rPr>
                        <a:t>Publications</a:t>
                      </a:r>
                    </a:p>
                  </a:txBody>
                  <a:tcPr marL="9525" marR="9525" marT="9525" marB="0" anchor="ctr">
                    <a:solidFill>
                      <a:srgbClr val="FFC000"/>
                    </a:solidFill>
                  </a:tcPr>
                </a:tc>
                <a:tc gridSpan="6">
                  <a:txBody>
                    <a:bodyPr/>
                    <a:lstStyle/>
                    <a:p>
                      <a:pPr algn="ctr" fontAlgn="ctr"/>
                      <a:r>
                        <a:rPr lang="en-US" sz="1800" b="1" i="0" u="none" strike="noStrike" dirty="0">
                          <a:solidFill>
                            <a:srgbClr val="000000"/>
                          </a:solidFill>
                          <a:latin typeface="Calibri"/>
                        </a:rPr>
                        <a:t>Age Group</a:t>
                      </a:r>
                    </a:p>
                  </a:txBody>
                  <a:tcPr marL="9525" marR="9525" marT="9525" marB="0" anchor="ctr">
                    <a:solidFill>
                      <a:srgbClr val="FFC000"/>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r>
              <a:tr h="528516">
                <a:tc vMerge="1">
                  <a:txBody>
                    <a:bodyPr/>
                    <a:lstStyle/>
                    <a:p>
                      <a:endParaRPr lang="en-US"/>
                    </a:p>
                  </a:txBody>
                  <a:tcPr/>
                </a:tc>
                <a:tc>
                  <a:txBody>
                    <a:bodyPr/>
                    <a:lstStyle/>
                    <a:p>
                      <a:pPr algn="ctr" fontAlgn="ctr"/>
                      <a:r>
                        <a:rPr lang="en-US" sz="1800" b="1" i="0" u="none" strike="noStrike" dirty="0">
                          <a:solidFill>
                            <a:srgbClr val="000000"/>
                          </a:solidFill>
                          <a:latin typeface="Calibri"/>
                        </a:rPr>
                        <a:t>2013</a:t>
                      </a:r>
                    </a:p>
                  </a:txBody>
                  <a:tcPr marL="9525" marR="9525" marT="9525" marB="0" anchor="ctr">
                    <a:solidFill>
                      <a:srgbClr val="FFC000"/>
                    </a:solidFill>
                  </a:tcPr>
                </a:tc>
                <a:tc>
                  <a:txBody>
                    <a:bodyPr/>
                    <a:lstStyle/>
                    <a:p>
                      <a:pPr algn="ctr" fontAlgn="ctr"/>
                      <a:r>
                        <a:rPr lang="en-US" sz="1800" b="1" i="0" u="none" strike="noStrike" dirty="0">
                          <a:solidFill>
                            <a:srgbClr val="000000"/>
                          </a:solidFill>
                          <a:latin typeface="Calibri"/>
                        </a:rPr>
                        <a:t>2014</a:t>
                      </a:r>
                    </a:p>
                  </a:txBody>
                  <a:tcPr marL="9525" marR="9525" marT="9525" marB="0" anchor="ctr">
                    <a:solidFill>
                      <a:srgbClr val="FFC000"/>
                    </a:solidFill>
                  </a:tcPr>
                </a:tc>
                <a:tc rowSpan="2">
                  <a:txBody>
                    <a:bodyPr/>
                    <a:lstStyle/>
                    <a:p>
                      <a:pPr algn="ctr" fontAlgn="ctr"/>
                      <a:r>
                        <a:rPr lang="en-US" sz="1800" b="1" i="0" u="none" strike="noStrike" dirty="0">
                          <a:solidFill>
                            <a:srgbClr val="000000"/>
                          </a:solidFill>
                          <a:latin typeface="Calibri"/>
                        </a:rPr>
                        <a:t>Increase OR Decrease</a:t>
                      </a:r>
                    </a:p>
                  </a:txBody>
                  <a:tcPr marL="9525" marR="9525" marT="9525" marB="0" anchor="ctr">
                    <a:solidFill>
                      <a:srgbClr val="FFC000"/>
                    </a:solidFill>
                  </a:tcPr>
                </a:tc>
                <a:tc>
                  <a:txBody>
                    <a:bodyPr/>
                    <a:lstStyle/>
                    <a:p>
                      <a:pPr algn="ctr" fontAlgn="ctr"/>
                      <a:r>
                        <a:rPr lang="en-US" sz="1800" b="1" i="0" u="none" strike="noStrike" dirty="0">
                          <a:solidFill>
                            <a:srgbClr val="000000"/>
                          </a:solidFill>
                          <a:latin typeface="Calibri"/>
                        </a:rPr>
                        <a:t>2013</a:t>
                      </a:r>
                    </a:p>
                  </a:txBody>
                  <a:tcPr marL="9525" marR="9525" marT="9525" marB="0" anchor="ctr">
                    <a:solidFill>
                      <a:srgbClr val="FFC000"/>
                    </a:solidFill>
                  </a:tcPr>
                </a:tc>
                <a:tc>
                  <a:txBody>
                    <a:bodyPr/>
                    <a:lstStyle/>
                    <a:p>
                      <a:pPr algn="ctr" fontAlgn="ctr"/>
                      <a:r>
                        <a:rPr lang="en-US" sz="1800" b="1" i="0" u="none" strike="noStrike" dirty="0">
                          <a:solidFill>
                            <a:srgbClr val="000000"/>
                          </a:solidFill>
                          <a:latin typeface="Calibri"/>
                        </a:rPr>
                        <a:t>2014</a:t>
                      </a:r>
                    </a:p>
                  </a:txBody>
                  <a:tcPr marL="9525" marR="9525" marT="9525" marB="0" anchor="ctr">
                    <a:solidFill>
                      <a:srgbClr val="FFC000"/>
                    </a:solidFill>
                  </a:tcPr>
                </a:tc>
                <a:tc rowSpan="2">
                  <a:txBody>
                    <a:bodyPr/>
                    <a:lstStyle/>
                    <a:p>
                      <a:pPr algn="ctr" fontAlgn="ctr"/>
                      <a:r>
                        <a:rPr lang="en-US" sz="1800" b="1" i="0" u="none" strike="noStrike" dirty="0">
                          <a:solidFill>
                            <a:srgbClr val="000000"/>
                          </a:solidFill>
                          <a:latin typeface="Calibri"/>
                        </a:rPr>
                        <a:t>Increase OR Decrease</a:t>
                      </a:r>
                    </a:p>
                  </a:txBody>
                  <a:tcPr marL="9525" marR="9525" marT="9525" marB="0" anchor="ctr">
                    <a:solidFill>
                      <a:srgbClr val="FFC000"/>
                    </a:solidFill>
                  </a:tcPr>
                </a:tc>
              </a:tr>
              <a:tr h="528516">
                <a:tc vMerge="1">
                  <a:txBody>
                    <a:bodyPr/>
                    <a:lstStyle/>
                    <a:p>
                      <a:endParaRPr lang="en-US"/>
                    </a:p>
                  </a:txBody>
                  <a:tcPr/>
                </a:tc>
                <a:tc>
                  <a:txBody>
                    <a:bodyPr/>
                    <a:lstStyle/>
                    <a:p>
                      <a:pPr algn="ctr" fontAlgn="ctr"/>
                      <a:r>
                        <a:rPr lang="en-US" sz="1800" b="1" i="0" u="none" strike="noStrike" dirty="0">
                          <a:solidFill>
                            <a:srgbClr val="000000"/>
                          </a:solidFill>
                          <a:latin typeface="Calibri"/>
                        </a:rPr>
                        <a:t>16 to 29</a:t>
                      </a:r>
                    </a:p>
                  </a:txBody>
                  <a:tcPr marL="9525" marR="9525" marT="9525" marB="0" anchor="ctr">
                    <a:solidFill>
                      <a:srgbClr val="FFC000"/>
                    </a:solidFill>
                  </a:tcPr>
                </a:tc>
                <a:tc>
                  <a:txBody>
                    <a:bodyPr/>
                    <a:lstStyle/>
                    <a:p>
                      <a:pPr algn="ctr" fontAlgn="ctr"/>
                      <a:r>
                        <a:rPr lang="en-US" sz="1800" b="1" i="0" u="none" strike="noStrike">
                          <a:solidFill>
                            <a:srgbClr val="000000"/>
                          </a:solidFill>
                          <a:latin typeface="Calibri"/>
                        </a:rPr>
                        <a:t>16 to 29</a:t>
                      </a:r>
                    </a:p>
                  </a:txBody>
                  <a:tcPr marL="9525" marR="9525" marT="9525" marB="0" anchor="ctr">
                    <a:solidFill>
                      <a:srgbClr val="FFC000"/>
                    </a:solidFill>
                  </a:tcPr>
                </a:tc>
                <a:tc vMerge="1">
                  <a:txBody>
                    <a:bodyPr/>
                    <a:lstStyle/>
                    <a:p>
                      <a:endParaRPr lang="en-US"/>
                    </a:p>
                  </a:txBody>
                  <a:tcPr/>
                </a:tc>
                <a:tc>
                  <a:txBody>
                    <a:bodyPr/>
                    <a:lstStyle/>
                    <a:p>
                      <a:pPr algn="ctr" fontAlgn="ctr"/>
                      <a:r>
                        <a:rPr lang="en-US" sz="1800" b="1" i="0" u="none" strike="noStrike">
                          <a:solidFill>
                            <a:srgbClr val="000000"/>
                          </a:solidFill>
                          <a:latin typeface="Calibri"/>
                        </a:rPr>
                        <a:t>30 to 39</a:t>
                      </a:r>
                    </a:p>
                  </a:txBody>
                  <a:tcPr marL="9525" marR="9525" marT="9525" marB="0" anchor="ctr">
                    <a:solidFill>
                      <a:srgbClr val="FFC000"/>
                    </a:solidFill>
                  </a:tcPr>
                </a:tc>
                <a:tc>
                  <a:txBody>
                    <a:bodyPr/>
                    <a:lstStyle/>
                    <a:p>
                      <a:pPr algn="ctr" fontAlgn="ctr"/>
                      <a:r>
                        <a:rPr lang="en-US" sz="1800" b="1" i="0" u="none" strike="noStrike" dirty="0">
                          <a:solidFill>
                            <a:srgbClr val="000000"/>
                          </a:solidFill>
                          <a:latin typeface="Calibri"/>
                        </a:rPr>
                        <a:t>30 to 39</a:t>
                      </a:r>
                    </a:p>
                  </a:txBody>
                  <a:tcPr marL="9525" marR="9525" marT="9525" marB="0" anchor="ctr">
                    <a:solidFill>
                      <a:srgbClr val="FFC000"/>
                    </a:solidFill>
                  </a:tcPr>
                </a:tc>
                <a:tc vMerge="1">
                  <a:txBody>
                    <a:bodyPr/>
                    <a:lstStyle/>
                    <a:p>
                      <a:endParaRPr lang="en-US"/>
                    </a:p>
                  </a:txBody>
                  <a:tcPr/>
                </a:tc>
              </a:tr>
              <a:tr h="528516">
                <a:tc>
                  <a:txBody>
                    <a:bodyPr/>
                    <a:lstStyle/>
                    <a:p>
                      <a:pPr algn="l" fontAlgn="ctr"/>
                      <a:r>
                        <a:rPr lang="en-US" sz="1800" b="1" i="0" u="none" strike="noStrike">
                          <a:latin typeface="Arial"/>
                        </a:rPr>
                        <a:t>Sakal</a:t>
                      </a:r>
                    </a:p>
                  </a:txBody>
                  <a:tcPr marL="9525" marR="9525" marT="9525" marB="0" anchor="ctr"/>
                </a:tc>
                <a:tc>
                  <a:txBody>
                    <a:bodyPr/>
                    <a:lstStyle/>
                    <a:p>
                      <a:pPr algn="ctr" fontAlgn="ctr"/>
                      <a:r>
                        <a:rPr lang="en-US" sz="1800" b="0" i="0" u="none" strike="noStrike">
                          <a:solidFill>
                            <a:srgbClr val="000000"/>
                          </a:solidFill>
                          <a:latin typeface="Arial"/>
                        </a:rPr>
                        <a:t>1255</a:t>
                      </a:r>
                    </a:p>
                  </a:txBody>
                  <a:tcPr marL="9525" marR="9525" marT="9525" marB="0" anchor="ctr"/>
                </a:tc>
                <a:tc>
                  <a:txBody>
                    <a:bodyPr/>
                    <a:lstStyle/>
                    <a:p>
                      <a:pPr algn="ctr" fontAlgn="ctr"/>
                      <a:r>
                        <a:rPr lang="en-US" sz="1800" b="0" i="0" u="none" strike="noStrike">
                          <a:solidFill>
                            <a:srgbClr val="000000"/>
                          </a:solidFill>
                          <a:latin typeface="Arial"/>
                        </a:rPr>
                        <a:t>1406</a:t>
                      </a:r>
                    </a:p>
                  </a:txBody>
                  <a:tcPr marL="9525" marR="9525" marT="9525" marB="0" anchor="ctr"/>
                </a:tc>
                <a:tc>
                  <a:txBody>
                    <a:bodyPr/>
                    <a:lstStyle/>
                    <a:p>
                      <a:pPr algn="ctr" fontAlgn="ctr"/>
                      <a:r>
                        <a:rPr lang="en-US" sz="1800" b="1" i="0" u="none" strike="noStrike">
                          <a:solidFill>
                            <a:srgbClr val="000000"/>
                          </a:solidFill>
                          <a:latin typeface="Arial"/>
                        </a:rPr>
                        <a:t>151</a:t>
                      </a:r>
                    </a:p>
                  </a:txBody>
                  <a:tcPr marL="9525" marR="9525" marT="9525" marB="0" anchor="ctr"/>
                </a:tc>
                <a:tc>
                  <a:txBody>
                    <a:bodyPr/>
                    <a:lstStyle/>
                    <a:p>
                      <a:pPr algn="ctr" fontAlgn="ctr"/>
                      <a:r>
                        <a:rPr lang="en-US" sz="1800" b="0" i="0" u="none" strike="noStrike">
                          <a:solidFill>
                            <a:srgbClr val="000000"/>
                          </a:solidFill>
                          <a:latin typeface="Arial"/>
                        </a:rPr>
                        <a:t>777</a:t>
                      </a:r>
                    </a:p>
                  </a:txBody>
                  <a:tcPr marL="9525" marR="9525" marT="9525" marB="0" anchor="ctr"/>
                </a:tc>
                <a:tc>
                  <a:txBody>
                    <a:bodyPr/>
                    <a:lstStyle/>
                    <a:p>
                      <a:pPr algn="ctr" fontAlgn="ctr"/>
                      <a:r>
                        <a:rPr lang="en-US" sz="1800" b="0" i="0" u="none" strike="noStrike" dirty="0">
                          <a:solidFill>
                            <a:srgbClr val="000000"/>
                          </a:solidFill>
                          <a:latin typeface="Arial"/>
                        </a:rPr>
                        <a:t>867</a:t>
                      </a:r>
                    </a:p>
                  </a:txBody>
                  <a:tcPr marL="9525" marR="9525" marT="9525" marB="0" anchor="ctr"/>
                </a:tc>
                <a:tc>
                  <a:txBody>
                    <a:bodyPr/>
                    <a:lstStyle/>
                    <a:p>
                      <a:pPr algn="ctr" fontAlgn="ctr"/>
                      <a:r>
                        <a:rPr lang="en-US" sz="1800" b="1" i="0" u="none" strike="noStrike">
                          <a:solidFill>
                            <a:srgbClr val="000000"/>
                          </a:solidFill>
                          <a:latin typeface="Arial"/>
                        </a:rPr>
                        <a:t>90</a:t>
                      </a:r>
                    </a:p>
                  </a:txBody>
                  <a:tcPr marL="9525" marR="9525" marT="9525" marB="0" anchor="ctr"/>
                </a:tc>
              </a:tr>
              <a:tr h="528516">
                <a:tc>
                  <a:txBody>
                    <a:bodyPr/>
                    <a:lstStyle/>
                    <a:p>
                      <a:pPr algn="l" fontAlgn="ctr"/>
                      <a:r>
                        <a:rPr lang="en-US" sz="1800" b="1" i="0" u="none" strike="noStrike">
                          <a:latin typeface="Arial"/>
                        </a:rPr>
                        <a:t>Lokmat</a:t>
                      </a:r>
                    </a:p>
                  </a:txBody>
                  <a:tcPr marL="9525" marR="9525" marT="9525" marB="0" anchor="ctr"/>
                </a:tc>
                <a:tc>
                  <a:txBody>
                    <a:bodyPr/>
                    <a:lstStyle/>
                    <a:p>
                      <a:pPr algn="ctr" fontAlgn="ctr"/>
                      <a:r>
                        <a:rPr lang="en-US" sz="1800" b="0" i="0" u="none" strike="noStrike">
                          <a:solidFill>
                            <a:srgbClr val="000000"/>
                          </a:solidFill>
                          <a:latin typeface="Arial"/>
                        </a:rPr>
                        <a:t>1950</a:t>
                      </a:r>
                    </a:p>
                  </a:txBody>
                  <a:tcPr marL="9525" marR="9525" marT="9525" marB="0" anchor="ctr"/>
                </a:tc>
                <a:tc>
                  <a:txBody>
                    <a:bodyPr/>
                    <a:lstStyle/>
                    <a:p>
                      <a:pPr algn="ctr" fontAlgn="ctr"/>
                      <a:r>
                        <a:rPr lang="en-US" sz="1800" b="0" i="0" u="none" strike="noStrike">
                          <a:solidFill>
                            <a:srgbClr val="000000"/>
                          </a:solidFill>
                          <a:latin typeface="Arial"/>
                        </a:rPr>
                        <a:t>2089</a:t>
                      </a:r>
                    </a:p>
                  </a:txBody>
                  <a:tcPr marL="9525" marR="9525" marT="9525" marB="0" anchor="ctr"/>
                </a:tc>
                <a:tc>
                  <a:txBody>
                    <a:bodyPr/>
                    <a:lstStyle/>
                    <a:p>
                      <a:pPr algn="ctr" fontAlgn="ctr"/>
                      <a:r>
                        <a:rPr lang="en-US" sz="1800" b="1" i="0" u="none" strike="noStrike">
                          <a:solidFill>
                            <a:srgbClr val="000000"/>
                          </a:solidFill>
                          <a:latin typeface="Arial"/>
                        </a:rPr>
                        <a:t>139</a:t>
                      </a:r>
                    </a:p>
                  </a:txBody>
                  <a:tcPr marL="9525" marR="9525" marT="9525" marB="0" anchor="ctr"/>
                </a:tc>
                <a:tc>
                  <a:txBody>
                    <a:bodyPr/>
                    <a:lstStyle/>
                    <a:p>
                      <a:pPr algn="ctr" fontAlgn="ctr"/>
                      <a:r>
                        <a:rPr lang="en-US" sz="1800" b="0" i="0" u="none" strike="noStrike">
                          <a:solidFill>
                            <a:srgbClr val="000000"/>
                          </a:solidFill>
                          <a:latin typeface="Arial"/>
                        </a:rPr>
                        <a:t>1118</a:t>
                      </a:r>
                    </a:p>
                  </a:txBody>
                  <a:tcPr marL="9525" marR="9525" marT="9525" marB="0" anchor="ctr"/>
                </a:tc>
                <a:tc>
                  <a:txBody>
                    <a:bodyPr/>
                    <a:lstStyle/>
                    <a:p>
                      <a:pPr algn="ctr" fontAlgn="ctr"/>
                      <a:r>
                        <a:rPr lang="en-US" sz="1800" b="0" i="0" u="none" strike="noStrike" dirty="0">
                          <a:solidFill>
                            <a:srgbClr val="000000"/>
                          </a:solidFill>
                          <a:latin typeface="Arial"/>
                        </a:rPr>
                        <a:t>1185</a:t>
                      </a:r>
                    </a:p>
                  </a:txBody>
                  <a:tcPr marL="9525" marR="9525" marT="9525" marB="0" anchor="ctr"/>
                </a:tc>
                <a:tc>
                  <a:txBody>
                    <a:bodyPr/>
                    <a:lstStyle/>
                    <a:p>
                      <a:pPr algn="ctr" fontAlgn="ctr"/>
                      <a:r>
                        <a:rPr lang="en-US" sz="1800" b="1" i="0" u="none" strike="noStrike">
                          <a:solidFill>
                            <a:srgbClr val="000000"/>
                          </a:solidFill>
                          <a:latin typeface="Arial"/>
                        </a:rPr>
                        <a:t>67</a:t>
                      </a:r>
                    </a:p>
                  </a:txBody>
                  <a:tcPr marL="9525" marR="9525" marT="9525" marB="0" anchor="ctr"/>
                </a:tc>
              </a:tr>
              <a:tr h="595596">
                <a:tc>
                  <a:txBody>
                    <a:bodyPr/>
                    <a:lstStyle/>
                    <a:p>
                      <a:pPr algn="l" fontAlgn="ctr"/>
                      <a:r>
                        <a:rPr lang="en-US" sz="1800" b="1" i="0" u="none" strike="noStrike">
                          <a:latin typeface="Arial"/>
                        </a:rPr>
                        <a:t>Punya Nagari</a:t>
                      </a:r>
                    </a:p>
                  </a:txBody>
                  <a:tcPr marL="9525" marR="9525" marT="9525" marB="0" anchor="ctr"/>
                </a:tc>
                <a:tc>
                  <a:txBody>
                    <a:bodyPr/>
                    <a:lstStyle/>
                    <a:p>
                      <a:pPr algn="ctr" fontAlgn="ctr"/>
                      <a:r>
                        <a:rPr lang="en-US" sz="1800" b="0" i="0" u="none" strike="noStrike">
                          <a:solidFill>
                            <a:srgbClr val="000000"/>
                          </a:solidFill>
                          <a:latin typeface="Arial"/>
                        </a:rPr>
                        <a:t>899</a:t>
                      </a:r>
                    </a:p>
                  </a:txBody>
                  <a:tcPr marL="9525" marR="9525" marT="9525" marB="0" anchor="ctr"/>
                </a:tc>
                <a:tc>
                  <a:txBody>
                    <a:bodyPr/>
                    <a:lstStyle/>
                    <a:p>
                      <a:pPr algn="ctr" fontAlgn="ctr"/>
                      <a:r>
                        <a:rPr lang="en-US" sz="1800" b="0" i="0" u="none" strike="noStrike">
                          <a:solidFill>
                            <a:srgbClr val="000000"/>
                          </a:solidFill>
                          <a:latin typeface="Arial"/>
                        </a:rPr>
                        <a:t>922</a:t>
                      </a:r>
                    </a:p>
                  </a:txBody>
                  <a:tcPr marL="9525" marR="9525" marT="9525" marB="0" anchor="ctr"/>
                </a:tc>
                <a:tc>
                  <a:txBody>
                    <a:bodyPr/>
                    <a:lstStyle/>
                    <a:p>
                      <a:pPr algn="ctr" fontAlgn="ctr"/>
                      <a:r>
                        <a:rPr lang="en-US" sz="1800" b="1" i="0" u="none" strike="noStrike">
                          <a:solidFill>
                            <a:srgbClr val="000000"/>
                          </a:solidFill>
                          <a:latin typeface="Arial"/>
                        </a:rPr>
                        <a:t>23</a:t>
                      </a:r>
                    </a:p>
                  </a:txBody>
                  <a:tcPr marL="9525" marR="9525" marT="9525" marB="0" anchor="ctr"/>
                </a:tc>
                <a:tc>
                  <a:txBody>
                    <a:bodyPr/>
                    <a:lstStyle/>
                    <a:p>
                      <a:pPr algn="ctr" fontAlgn="ctr"/>
                      <a:r>
                        <a:rPr lang="en-US" sz="1800" b="0" i="0" u="none" strike="noStrike">
                          <a:solidFill>
                            <a:srgbClr val="000000"/>
                          </a:solidFill>
                          <a:latin typeface="Arial"/>
                        </a:rPr>
                        <a:t>378</a:t>
                      </a:r>
                    </a:p>
                  </a:txBody>
                  <a:tcPr marL="9525" marR="9525" marT="9525" marB="0" anchor="ctr"/>
                </a:tc>
                <a:tc>
                  <a:txBody>
                    <a:bodyPr/>
                    <a:lstStyle/>
                    <a:p>
                      <a:pPr algn="ctr" fontAlgn="ctr"/>
                      <a:r>
                        <a:rPr lang="en-US" sz="1800" b="0" i="0" u="none" strike="noStrike" dirty="0">
                          <a:solidFill>
                            <a:srgbClr val="000000"/>
                          </a:solidFill>
                          <a:latin typeface="Arial"/>
                        </a:rPr>
                        <a:t>433</a:t>
                      </a:r>
                    </a:p>
                  </a:txBody>
                  <a:tcPr marL="9525" marR="9525" marT="9525" marB="0" anchor="ctr"/>
                </a:tc>
                <a:tc>
                  <a:txBody>
                    <a:bodyPr/>
                    <a:lstStyle/>
                    <a:p>
                      <a:pPr algn="ctr" fontAlgn="ctr"/>
                      <a:r>
                        <a:rPr lang="en-US" sz="1800" b="1" i="0" u="none" strike="noStrike">
                          <a:solidFill>
                            <a:srgbClr val="000000"/>
                          </a:solidFill>
                          <a:latin typeface="Arial"/>
                        </a:rPr>
                        <a:t>55</a:t>
                      </a:r>
                    </a:p>
                  </a:txBody>
                  <a:tcPr marL="9525" marR="9525" marT="9525" marB="0" anchor="ctr"/>
                </a:tc>
              </a:tr>
              <a:tr h="528516">
                <a:tc>
                  <a:txBody>
                    <a:bodyPr/>
                    <a:lstStyle/>
                    <a:p>
                      <a:pPr algn="l" fontAlgn="ctr"/>
                      <a:r>
                        <a:rPr lang="en-US" sz="1800" b="1" i="0" u="none" strike="noStrike">
                          <a:latin typeface="Arial"/>
                        </a:rPr>
                        <a:t>Pudhari</a:t>
                      </a:r>
                    </a:p>
                  </a:txBody>
                  <a:tcPr marL="9525" marR="9525" marT="9525" marB="0" anchor="ctr"/>
                </a:tc>
                <a:tc>
                  <a:txBody>
                    <a:bodyPr/>
                    <a:lstStyle/>
                    <a:p>
                      <a:pPr algn="ctr" fontAlgn="ctr"/>
                      <a:r>
                        <a:rPr lang="en-US" sz="1800" b="0" i="0" u="none" strike="noStrike">
                          <a:solidFill>
                            <a:srgbClr val="000000"/>
                          </a:solidFill>
                          <a:latin typeface="Arial"/>
                        </a:rPr>
                        <a:t>615</a:t>
                      </a:r>
                    </a:p>
                  </a:txBody>
                  <a:tcPr marL="9525" marR="9525" marT="9525" marB="0" anchor="ctr"/>
                </a:tc>
                <a:tc>
                  <a:txBody>
                    <a:bodyPr/>
                    <a:lstStyle/>
                    <a:p>
                      <a:pPr algn="ctr" fontAlgn="ctr"/>
                      <a:r>
                        <a:rPr lang="en-US" sz="1800" b="0" i="0" u="none" strike="noStrike" dirty="0">
                          <a:solidFill>
                            <a:srgbClr val="000000"/>
                          </a:solidFill>
                          <a:latin typeface="Arial"/>
                        </a:rPr>
                        <a:t>692</a:t>
                      </a:r>
                    </a:p>
                  </a:txBody>
                  <a:tcPr marL="9525" marR="9525" marT="9525" marB="0" anchor="ctr"/>
                </a:tc>
                <a:tc>
                  <a:txBody>
                    <a:bodyPr/>
                    <a:lstStyle/>
                    <a:p>
                      <a:pPr algn="ctr" fontAlgn="ctr"/>
                      <a:r>
                        <a:rPr lang="en-US" sz="1800" b="1" i="0" u="none" strike="noStrike">
                          <a:solidFill>
                            <a:srgbClr val="000000"/>
                          </a:solidFill>
                          <a:latin typeface="Arial"/>
                        </a:rPr>
                        <a:t>77</a:t>
                      </a:r>
                    </a:p>
                  </a:txBody>
                  <a:tcPr marL="9525" marR="9525" marT="9525" marB="0" anchor="ctr"/>
                </a:tc>
                <a:tc>
                  <a:txBody>
                    <a:bodyPr/>
                    <a:lstStyle/>
                    <a:p>
                      <a:pPr algn="ctr" fontAlgn="ctr"/>
                      <a:r>
                        <a:rPr lang="en-US" sz="1800" b="0" i="0" u="none" strike="noStrike">
                          <a:solidFill>
                            <a:srgbClr val="000000"/>
                          </a:solidFill>
                          <a:latin typeface="Arial"/>
                        </a:rPr>
                        <a:t>414</a:t>
                      </a:r>
                    </a:p>
                  </a:txBody>
                  <a:tcPr marL="9525" marR="9525" marT="9525" marB="0" anchor="ctr"/>
                </a:tc>
                <a:tc>
                  <a:txBody>
                    <a:bodyPr/>
                    <a:lstStyle/>
                    <a:p>
                      <a:pPr algn="ctr" fontAlgn="ctr"/>
                      <a:r>
                        <a:rPr lang="en-US" sz="1800" b="0" i="0" u="none" strike="noStrike" dirty="0">
                          <a:solidFill>
                            <a:srgbClr val="000000"/>
                          </a:solidFill>
                          <a:latin typeface="Arial"/>
                        </a:rPr>
                        <a:t>485</a:t>
                      </a:r>
                    </a:p>
                  </a:txBody>
                  <a:tcPr marL="9525" marR="9525" marT="9525" marB="0" anchor="ctr"/>
                </a:tc>
                <a:tc>
                  <a:txBody>
                    <a:bodyPr/>
                    <a:lstStyle/>
                    <a:p>
                      <a:pPr algn="ctr" fontAlgn="ctr"/>
                      <a:r>
                        <a:rPr lang="en-US" sz="1800" b="1" i="0" u="none" strike="noStrike" dirty="0">
                          <a:solidFill>
                            <a:srgbClr val="000000"/>
                          </a:solidFill>
                          <a:latin typeface="Arial"/>
                        </a:rPr>
                        <a:t>71</a:t>
                      </a:r>
                    </a:p>
                  </a:txBody>
                  <a:tcPr marL="9525" marR="9525" marT="9525" marB="0" anchor="ctr"/>
                </a:tc>
              </a:tr>
              <a:tr h="595596">
                <a:tc>
                  <a:txBody>
                    <a:bodyPr/>
                    <a:lstStyle/>
                    <a:p>
                      <a:pPr algn="l" fontAlgn="ctr"/>
                      <a:r>
                        <a:rPr lang="en-US" sz="1800" b="1" i="0" u="none" strike="noStrike">
                          <a:latin typeface="Arial"/>
                        </a:rPr>
                        <a:t>Maharashtra Times</a:t>
                      </a:r>
                    </a:p>
                  </a:txBody>
                  <a:tcPr marL="9525" marR="9525" marT="9525" marB="0" anchor="ctr"/>
                </a:tc>
                <a:tc>
                  <a:txBody>
                    <a:bodyPr/>
                    <a:lstStyle/>
                    <a:p>
                      <a:pPr algn="ctr" fontAlgn="ctr"/>
                      <a:r>
                        <a:rPr lang="en-US" sz="1800" b="0" i="0" u="none" strike="noStrike">
                          <a:solidFill>
                            <a:srgbClr val="000000"/>
                          </a:solidFill>
                          <a:latin typeface="Arial"/>
                        </a:rPr>
                        <a:t>497</a:t>
                      </a:r>
                    </a:p>
                  </a:txBody>
                  <a:tcPr marL="9525" marR="9525" marT="9525" marB="0" anchor="ctr"/>
                </a:tc>
                <a:tc>
                  <a:txBody>
                    <a:bodyPr/>
                    <a:lstStyle/>
                    <a:p>
                      <a:pPr algn="ctr" fontAlgn="ctr"/>
                      <a:r>
                        <a:rPr lang="en-US" sz="1800" b="0" i="0" u="none" strike="noStrike">
                          <a:solidFill>
                            <a:srgbClr val="000000"/>
                          </a:solidFill>
                          <a:latin typeface="Arial"/>
                        </a:rPr>
                        <a:t>511</a:t>
                      </a:r>
                    </a:p>
                  </a:txBody>
                  <a:tcPr marL="9525" marR="9525" marT="9525" marB="0" anchor="ctr"/>
                </a:tc>
                <a:tc>
                  <a:txBody>
                    <a:bodyPr/>
                    <a:lstStyle/>
                    <a:p>
                      <a:pPr algn="ctr" fontAlgn="ctr"/>
                      <a:r>
                        <a:rPr lang="en-US" sz="1800" b="1" i="0" u="none" strike="noStrike">
                          <a:solidFill>
                            <a:srgbClr val="000000"/>
                          </a:solidFill>
                          <a:latin typeface="Arial"/>
                        </a:rPr>
                        <a:t>14</a:t>
                      </a:r>
                    </a:p>
                  </a:txBody>
                  <a:tcPr marL="9525" marR="9525" marT="9525" marB="0" anchor="ctr"/>
                </a:tc>
                <a:tc>
                  <a:txBody>
                    <a:bodyPr/>
                    <a:lstStyle/>
                    <a:p>
                      <a:pPr algn="ctr" fontAlgn="ctr"/>
                      <a:r>
                        <a:rPr lang="en-US" sz="1800" b="0" i="0" u="none" strike="noStrike">
                          <a:solidFill>
                            <a:srgbClr val="000000"/>
                          </a:solidFill>
                          <a:latin typeface="Arial"/>
                        </a:rPr>
                        <a:t>273</a:t>
                      </a:r>
                    </a:p>
                  </a:txBody>
                  <a:tcPr marL="9525" marR="9525" marT="9525" marB="0" anchor="ctr"/>
                </a:tc>
                <a:tc>
                  <a:txBody>
                    <a:bodyPr/>
                    <a:lstStyle/>
                    <a:p>
                      <a:pPr algn="ctr" fontAlgn="ctr"/>
                      <a:r>
                        <a:rPr lang="en-US" sz="1800" b="0" i="0" u="none" strike="noStrike">
                          <a:solidFill>
                            <a:srgbClr val="000000"/>
                          </a:solidFill>
                          <a:latin typeface="Arial"/>
                        </a:rPr>
                        <a:t>331</a:t>
                      </a:r>
                    </a:p>
                  </a:txBody>
                  <a:tcPr marL="9525" marR="9525" marT="9525" marB="0" anchor="ctr"/>
                </a:tc>
                <a:tc>
                  <a:txBody>
                    <a:bodyPr/>
                    <a:lstStyle/>
                    <a:p>
                      <a:pPr algn="ctr" fontAlgn="ctr"/>
                      <a:r>
                        <a:rPr lang="en-US" sz="1800" b="1" i="0" u="none" strike="noStrike" dirty="0">
                          <a:solidFill>
                            <a:srgbClr val="000000"/>
                          </a:solidFill>
                          <a:latin typeface="Arial"/>
                        </a:rPr>
                        <a:t>58</a:t>
                      </a:r>
                    </a:p>
                  </a:txBody>
                  <a:tcPr marL="9525" marR="9525" marT="9525" marB="0" anchor="ctr"/>
                </a:tc>
              </a:tr>
              <a:tr h="595596">
                <a:tc>
                  <a:txBody>
                    <a:bodyPr/>
                    <a:lstStyle/>
                    <a:p>
                      <a:pPr algn="l" fontAlgn="ctr"/>
                      <a:r>
                        <a:rPr lang="en-US" sz="1800" b="1" i="0" u="none" strike="noStrike">
                          <a:latin typeface="Arial"/>
                        </a:rPr>
                        <a:t>Divya Marathi</a:t>
                      </a:r>
                    </a:p>
                  </a:txBody>
                  <a:tcPr marL="9525" marR="9525" marT="9525" marB="0" anchor="ctr"/>
                </a:tc>
                <a:tc>
                  <a:txBody>
                    <a:bodyPr/>
                    <a:lstStyle/>
                    <a:p>
                      <a:pPr algn="ctr" fontAlgn="ctr"/>
                      <a:r>
                        <a:rPr lang="en-US" sz="1800" b="0" i="0" u="none" strike="noStrike">
                          <a:solidFill>
                            <a:srgbClr val="000000"/>
                          </a:solidFill>
                          <a:latin typeface="Arial"/>
                        </a:rPr>
                        <a:t>339</a:t>
                      </a:r>
                    </a:p>
                  </a:txBody>
                  <a:tcPr marL="9525" marR="9525" marT="9525" marB="0" anchor="ctr"/>
                </a:tc>
                <a:tc>
                  <a:txBody>
                    <a:bodyPr/>
                    <a:lstStyle/>
                    <a:p>
                      <a:pPr algn="ctr" fontAlgn="ctr"/>
                      <a:r>
                        <a:rPr lang="en-US" sz="1800" b="0" i="0" u="none" strike="noStrike">
                          <a:solidFill>
                            <a:srgbClr val="000000"/>
                          </a:solidFill>
                          <a:latin typeface="Arial"/>
                        </a:rPr>
                        <a:t>359</a:t>
                      </a:r>
                    </a:p>
                  </a:txBody>
                  <a:tcPr marL="9525" marR="9525" marT="9525" marB="0" anchor="ctr"/>
                </a:tc>
                <a:tc>
                  <a:txBody>
                    <a:bodyPr/>
                    <a:lstStyle/>
                    <a:p>
                      <a:pPr algn="ctr" fontAlgn="ctr"/>
                      <a:r>
                        <a:rPr lang="en-US" sz="1800" b="1" i="0" u="none" strike="noStrike">
                          <a:solidFill>
                            <a:srgbClr val="000000"/>
                          </a:solidFill>
                          <a:latin typeface="Arial"/>
                        </a:rPr>
                        <a:t>20</a:t>
                      </a:r>
                    </a:p>
                  </a:txBody>
                  <a:tcPr marL="9525" marR="9525" marT="9525" marB="0" anchor="ctr"/>
                </a:tc>
                <a:tc>
                  <a:txBody>
                    <a:bodyPr/>
                    <a:lstStyle/>
                    <a:p>
                      <a:pPr algn="ctr" fontAlgn="ctr"/>
                      <a:r>
                        <a:rPr lang="en-US" sz="1800" b="0" i="0" u="none" strike="noStrike">
                          <a:solidFill>
                            <a:srgbClr val="000000"/>
                          </a:solidFill>
                          <a:latin typeface="Arial"/>
                        </a:rPr>
                        <a:t>255</a:t>
                      </a:r>
                    </a:p>
                  </a:txBody>
                  <a:tcPr marL="9525" marR="9525" marT="9525" marB="0" anchor="ctr"/>
                </a:tc>
                <a:tc>
                  <a:txBody>
                    <a:bodyPr/>
                    <a:lstStyle/>
                    <a:p>
                      <a:pPr algn="ctr" fontAlgn="ctr"/>
                      <a:r>
                        <a:rPr lang="en-US" sz="1800" b="0" i="0" u="none" strike="noStrike">
                          <a:solidFill>
                            <a:srgbClr val="000000"/>
                          </a:solidFill>
                          <a:latin typeface="Arial"/>
                        </a:rPr>
                        <a:t>283</a:t>
                      </a:r>
                    </a:p>
                  </a:txBody>
                  <a:tcPr marL="9525" marR="9525" marT="9525" marB="0" anchor="ctr"/>
                </a:tc>
                <a:tc>
                  <a:txBody>
                    <a:bodyPr/>
                    <a:lstStyle/>
                    <a:p>
                      <a:pPr algn="ctr" fontAlgn="ctr"/>
                      <a:r>
                        <a:rPr lang="en-US" sz="1800" b="1" i="0" u="none" strike="noStrike" dirty="0">
                          <a:solidFill>
                            <a:srgbClr val="000000"/>
                          </a:solidFill>
                          <a:latin typeface="Arial"/>
                        </a:rPr>
                        <a:t>28</a:t>
                      </a:r>
                    </a:p>
                  </a:txBody>
                  <a:tcPr marL="9525" marR="9525" marT="9525" marB="0" anchor="ctr"/>
                </a:tc>
              </a:tr>
              <a:tr h="528516">
                <a:tc>
                  <a:txBody>
                    <a:bodyPr/>
                    <a:lstStyle/>
                    <a:p>
                      <a:pPr algn="l" fontAlgn="ctr"/>
                      <a:r>
                        <a:rPr lang="en-US" sz="1800" b="1" i="0" u="none" strike="noStrike">
                          <a:latin typeface="Arial"/>
                        </a:rPr>
                        <a:t>Loksatta</a:t>
                      </a:r>
                    </a:p>
                  </a:txBody>
                  <a:tcPr marL="9525" marR="9525" marT="9525" marB="0" anchor="ctr"/>
                </a:tc>
                <a:tc>
                  <a:txBody>
                    <a:bodyPr/>
                    <a:lstStyle/>
                    <a:p>
                      <a:pPr algn="ctr" fontAlgn="ctr"/>
                      <a:r>
                        <a:rPr lang="en-US" sz="1800" b="0" i="0" u="none" strike="noStrike">
                          <a:solidFill>
                            <a:srgbClr val="000000"/>
                          </a:solidFill>
                          <a:latin typeface="Arial"/>
                        </a:rPr>
                        <a:t>250</a:t>
                      </a:r>
                    </a:p>
                  </a:txBody>
                  <a:tcPr marL="9525" marR="9525" marT="9525" marB="0" anchor="ctr"/>
                </a:tc>
                <a:tc>
                  <a:txBody>
                    <a:bodyPr/>
                    <a:lstStyle/>
                    <a:p>
                      <a:pPr algn="ctr" fontAlgn="ctr"/>
                      <a:r>
                        <a:rPr lang="en-US" sz="1800" b="0" i="0" u="none" strike="noStrike">
                          <a:solidFill>
                            <a:srgbClr val="000000"/>
                          </a:solidFill>
                          <a:latin typeface="Arial"/>
                        </a:rPr>
                        <a:t>266</a:t>
                      </a:r>
                    </a:p>
                  </a:txBody>
                  <a:tcPr marL="9525" marR="9525" marT="9525" marB="0" anchor="ctr"/>
                </a:tc>
                <a:tc>
                  <a:txBody>
                    <a:bodyPr/>
                    <a:lstStyle/>
                    <a:p>
                      <a:pPr algn="ctr" fontAlgn="ctr"/>
                      <a:r>
                        <a:rPr lang="en-US" sz="1800" b="1" i="0" u="none" strike="noStrike">
                          <a:solidFill>
                            <a:srgbClr val="000000"/>
                          </a:solidFill>
                          <a:latin typeface="Arial"/>
                        </a:rPr>
                        <a:t>16</a:t>
                      </a:r>
                    </a:p>
                  </a:txBody>
                  <a:tcPr marL="9525" marR="9525" marT="9525" marB="0" anchor="ctr"/>
                </a:tc>
                <a:tc>
                  <a:txBody>
                    <a:bodyPr/>
                    <a:lstStyle/>
                    <a:p>
                      <a:pPr algn="ctr" fontAlgn="ctr"/>
                      <a:r>
                        <a:rPr lang="en-US" sz="1800" b="0" i="0" u="none" strike="noStrike">
                          <a:solidFill>
                            <a:srgbClr val="000000"/>
                          </a:solidFill>
                          <a:latin typeface="Arial"/>
                        </a:rPr>
                        <a:t>142</a:t>
                      </a:r>
                    </a:p>
                  </a:txBody>
                  <a:tcPr marL="9525" marR="9525" marT="9525" marB="0" anchor="ctr"/>
                </a:tc>
                <a:tc>
                  <a:txBody>
                    <a:bodyPr/>
                    <a:lstStyle/>
                    <a:p>
                      <a:pPr algn="ctr" fontAlgn="ctr"/>
                      <a:r>
                        <a:rPr lang="en-US" sz="1800" b="0" i="0" u="none" strike="noStrike">
                          <a:solidFill>
                            <a:srgbClr val="000000"/>
                          </a:solidFill>
                          <a:latin typeface="Arial"/>
                        </a:rPr>
                        <a:t>149</a:t>
                      </a:r>
                    </a:p>
                  </a:txBody>
                  <a:tcPr marL="9525" marR="9525" marT="9525" marB="0" anchor="ctr"/>
                </a:tc>
                <a:tc>
                  <a:txBody>
                    <a:bodyPr/>
                    <a:lstStyle/>
                    <a:p>
                      <a:pPr algn="ctr" fontAlgn="ctr"/>
                      <a:r>
                        <a:rPr lang="en-US" sz="1800" b="1" i="0" u="none" strike="noStrike" dirty="0">
                          <a:solidFill>
                            <a:srgbClr val="000000"/>
                          </a:solidFill>
                          <a:latin typeface="Arial"/>
                        </a:rPr>
                        <a:t>7</a:t>
                      </a:r>
                    </a:p>
                  </a:txBody>
                  <a:tcPr marL="9525" marR="9525" marT="9525" marB="0" anchor="ctr"/>
                </a:tc>
              </a:tr>
            </a:tbl>
          </a:graphicData>
        </a:graphic>
      </p:graphicFrame>
    </p:spTree>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p:cNvPicPr>
            <a:picLocks noChangeAspect="1" noChangeArrowheads="1"/>
          </p:cNvPicPr>
          <p:nvPr/>
        </p:nvPicPr>
        <p:blipFill>
          <a:blip r:embed="rId2"/>
          <a:srcRect/>
          <a:stretch>
            <a:fillRect/>
          </a:stretch>
        </p:blipFill>
        <p:spPr bwMode="auto">
          <a:xfrm>
            <a:off x="-152400" y="-152400"/>
            <a:ext cx="9686925" cy="7334250"/>
          </a:xfrm>
          <a:prstGeom prst="rect">
            <a:avLst/>
          </a:prstGeom>
          <a:noFill/>
          <a:ln w="9525">
            <a:noFill/>
            <a:miter lim="800000"/>
            <a:headEnd/>
            <a:tailEnd/>
          </a:ln>
          <a:effectLst/>
        </p:spPr>
      </p:pic>
    </p:spTree>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nvGraphicFramePr>
        <p:xfrm>
          <a:off x="228603" y="2"/>
          <a:ext cx="8686797" cy="6705597"/>
        </p:xfrm>
        <a:graphic>
          <a:graphicData uri="http://schemas.openxmlformats.org/drawingml/2006/table">
            <a:tbl>
              <a:tblPr/>
              <a:tblGrid>
                <a:gridCol w="1476484"/>
                <a:gridCol w="929973"/>
                <a:gridCol w="929973"/>
                <a:gridCol w="929973"/>
                <a:gridCol w="929973"/>
                <a:gridCol w="929973"/>
                <a:gridCol w="1280224"/>
                <a:gridCol w="1280224"/>
              </a:tblGrid>
              <a:tr h="1489791">
                <a:tc gridSpan="8">
                  <a:txBody>
                    <a:bodyPr/>
                    <a:lstStyle/>
                    <a:p>
                      <a:pPr algn="ctr" fontAlgn="ctr"/>
                      <a:r>
                        <a:rPr lang="en-US" sz="1600" b="1" i="0" u="none" strike="noStrike" dirty="0">
                          <a:latin typeface="Garamond"/>
                        </a:rPr>
                        <a:t>COMPARATIVE CIRCULATION FIGURES</a:t>
                      </a:r>
                      <a:br>
                        <a:rPr lang="en-US" sz="1600" b="1" i="0" u="none" strike="noStrike" dirty="0">
                          <a:latin typeface="Garamond"/>
                        </a:rPr>
                      </a:br>
                      <a:r>
                        <a:rPr lang="en-US" sz="1600" b="1" i="0" u="none" strike="noStrike" dirty="0">
                          <a:latin typeface="Garamond"/>
                        </a:rPr>
                        <a:t> AS PER A.B.C. INCOMING CERTIFICATE</a:t>
                      </a:r>
                    </a:p>
                  </a:txBody>
                  <a:tcPr marL="6513" marR="6513" marT="6513"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r>
              <a:tr h="378907">
                <a:tc rowSpan="2">
                  <a:txBody>
                    <a:bodyPr/>
                    <a:lstStyle/>
                    <a:p>
                      <a:pPr algn="ctr" fontAlgn="ctr"/>
                      <a:r>
                        <a:rPr lang="en-US" sz="1200" b="1" i="0" u="none" strike="noStrike" dirty="0">
                          <a:latin typeface="Arial"/>
                        </a:rPr>
                        <a:t>Unit</a:t>
                      </a:r>
                    </a:p>
                  </a:txBody>
                  <a:tcPr marL="6513" marR="6513" marT="651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CFFCC"/>
                    </a:solidFill>
                  </a:tcPr>
                </a:tc>
                <a:tc gridSpan="2">
                  <a:txBody>
                    <a:bodyPr/>
                    <a:lstStyle/>
                    <a:p>
                      <a:pPr algn="ctr" fontAlgn="ctr"/>
                      <a:r>
                        <a:rPr lang="en-US" sz="1200" b="1" i="0" u="none" strike="noStrike" dirty="0">
                          <a:latin typeface="Garamond"/>
                        </a:rPr>
                        <a:t>DAINIK SAKAL</a:t>
                      </a:r>
                    </a:p>
                  </a:txBody>
                  <a:tcPr marL="6513" marR="6513" marT="651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CFFCC"/>
                    </a:solidFill>
                  </a:tcPr>
                </a:tc>
                <a:tc hMerge="1">
                  <a:txBody>
                    <a:bodyPr/>
                    <a:lstStyle/>
                    <a:p>
                      <a:endParaRPr lang="en-US"/>
                    </a:p>
                  </a:txBody>
                  <a:tcPr/>
                </a:tc>
                <a:tc gridSpan="2">
                  <a:txBody>
                    <a:bodyPr/>
                    <a:lstStyle/>
                    <a:p>
                      <a:pPr algn="ctr" fontAlgn="ctr"/>
                      <a:r>
                        <a:rPr lang="en-US" sz="1200" b="1" i="0" u="none" strike="noStrike" dirty="0">
                          <a:latin typeface="Garamond"/>
                        </a:rPr>
                        <a:t>LOKMAT</a:t>
                      </a:r>
                    </a:p>
                  </a:txBody>
                  <a:tcPr marL="6513" marR="6513" marT="651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CFFCC"/>
                    </a:solidFill>
                  </a:tcPr>
                </a:tc>
                <a:tc hMerge="1">
                  <a:txBody>
                    <a:bodyPr/>
                    <a:lstStyle/>
                    <a:p>
                      <a:endParaRPr lang="en-US"/>
                    </a:p>
                  </a:txBody>
                  <a:tcPr/>
                </a:tc>
                <a:tc gridSpan="2">
                  <a:txBody>
                    <a:bodyPr/>
                    <a:lstStyle/>
                    <a:p>
                      <a:pPr algn="ctr" fontAlgn="ctr"/>
                      <a:r>
                        <a:rPr lang="en-US" sz="1200" b="1" i="0" u="none" strike="noStrike" dirty="0">
                          <a:latin typeface="Garamond"/>
                        </a:rPr>
                        <a:t>PUDHARI</a:t>
                      </a:r>
                    </a:p>
                  </a:txBody>
                  <a:tcPr marL="6513" marR="6513" marT="651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CFFCC"/>
                    </a:solidFill>
                  </a:tcPr>
                </a:tc>
                <a:tc hMerge="1">
                  <a:txBody>
                    <a:bodyPr/>
                    <a:lstStyle/>
                    <a:p>
                      <a:endParaRPr lang="en-US"/>
                    </a:p>
                  </a:txBody>
                  <a:tcPr/>
                </a:tc>
                <a:tc>
                  <a:txBody>
                    <a:bodyPr/>
                    <a:lstStyle/>
                    <a:p>
                      <a:pPr algn="ctr" fontAlgn="ctr"/>
                      <a:r>
                        <a:rPr lang="en-US" sz="1200" b="1" i="0" u="none" strike="noStrike">
                          <a:latin typeface="Garamond"/>
                        </a:rPr>
                        <a:t>DAINIK SAKAL</a:t>
                      </a:r>
                      <a:br>
                        <a:rPr lang="en-US" sz="1200" b="1" i="0" u="none" strike="noStrike">
                          <a:latin typeface="Garamond"/>
                        </a:rPr>
                      </a:br>
                      <a:r>
                        <a:rPr lang="en-US" sz="1200" b="1" i="0" u="none" strike="noStrike">
                          <a:latin typeface="Garamond"/>
                        </a:rPr>
                        <a:t>Submited</a:t>
                      </a:r>
                    </a:p>
                  </a:txBody>
                  <a:tcPr marL="6513" marR="6513" marT="651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CFFCC"/>
                    </a:solidFill>
                  </a:tcPr>
                </a:tc>
              </a:tr>
              <a:tr h="378907">
                <a:tc vMerge="1">
                  <a:txBody>
                    <a:bodyPr/>
                    <a:lstStyle/>
                    <a:p>
                      <a:endParaRPr lang="en-US"/>
                    </a:p>
                  </a:txBody>
                  <a:tcPr/>
                </a:tc>
                <a:tc>
                  <a:txBody>
                    <a:bodyPr/>
                    <a:lstStyle/>
                    <a:p>
                      <a:pPr algn="ctr" fontAlgn="ctr"/>
                      <a:r>
                        <a:rPr lang="en-US" sz="1200" b="1" i="0" u="none" strike="noStrike">
                          <a:latin typeface="Arial"/>
                        </a:rPr>
                        <a:t>JUL - DEC</a:t>
                      </a:r>
                      <a:br>
                        <a:rPr lang="en-US" sz="1200" b="1" i="0" u="none" strike="noStrike">
                          <a:latin typeface="Arial"/>
                        </a:rPr>
                      </a:br>
                      <a:r>
                        <a:rPr lang="en-US" sz="1200" b="1" i="0" u="none" strike="noStrike">
                          <a:latin typeface="Arial"/>
                        </a:rPr>
                        <a:t>2014</a:t>
                      </a:r>
                    </a:p>
                  </a:txBody>
                  <a:tcPr marL="6513" marR="6513" marT="651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CFFCC"/>
                    </a:solidFill>
                  </a:tcPr>
                </a:tc>
                <a:tc>
                  <a:txBody>
                    <a:bodyPr/>
                    <a:lstStyle/>
                    <a:p>
                      <a:pPr algn="ctr" fontAlgn="ctr"/>
                      <a:r>
                        <a:rPr lang="en-US" sz="1200" b="1" i="0" u="none" strike="noStrike" dirty="0">
                          <a:latin typeface="Arial"/>
                        </a:rPr>
                        <a:t>JAN - JUN</a:t>
                      </a:r>
                      <a:br>
                        <a:rPr lang="en-US" sz="1200" b="1" i="0" u="none" strike="noStrike" dirty="0">
                          <a:latin typeface="Arial"/>
                        </a:rPr>
                      </a:br>
                      <a:r>
                        <a:rPr lang="en-US" sz="1200" b="1" i="0" u="none" strike="noStrike" dirty="0">
                          <a:latin typeface="Arial"/>
                        </a:rPr>
                        <a:t>2015</a:t>
                      </a:r>
                    </a:p>
                  </a:txBody>
                  <a:tcPr marL="6513" marR="6513" marT="651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CFFCC"/>
                    </a:solidFill>
                  </a:tcPr>
                </a:tc>
                <a:tc>
                  <a:txBody>
                    <a:bodyPr/>
                    <a:lstStyle/>
                    <a:p>
                      <a:pPr algn="ctr" fontAlgn="ctr"/>
                      <a:r>
                        <a:rPr lang="en-US" sz="1200" b="1" i="0" u="none" strike="noStrike" dirty="0">
                          <a:latin typeface="Arial"/>
                        </a:rPr>
                        <a:t>JUL - DEC</a:t>
                      </a:r>
                      <a:br>
                        <a:rPr lang="en-US" sz="1200" b="1" i="0" u="none" strike="noStrike" dirty="0">
                          <a:latin typeface="Arial"/>
                        </a:rPr>
                      </a:br>
                      <a:r>
                        <a:rPr lang="en-US" sz="1200" b="1" i="0" u="none" strike="noStrike" dirty="0">
                          <a:latin typeface="Arial"/>
                        </a:rPr>
                        <a:t>2014</a:t>
                      </a:r>
                    </a:p>
                  </a:txBody>
                  <a:tcPr marL="6513" marR="6513" marT="651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CFFCC"/>
                    </a:solidFill>
                  </a:tcPr>
                </a:tc>
                <a:tc>
                  <a:txBody>
                    <a:bodyPr/>
                    <a:lstStyle/>
                    <a:p>
                      <a:pPr algn="ctr" fontAlgn="ctr"/>
                      <a:r>
                        <a:rPr lang="en-US" sz="1200" b="1" i="0" u="none" strike="noStrike">
                          <a:latin typeface="Arial"/>
                        </a:rPr>
                        <a:t>JAN - JUN</a:t>
                      </a:r>
                      <a:br>
                        <a:rPr lang="en-US" sz="1200" b="1" i="0" u="none" strike="noStrike">
                          <a:latin typeface="Arial"/>
                        </a:rPr>
                      </a:br>
                      <a:r>
                        <a:rPr lang="en-US" sz="1200" b="1" i="0" u="none" strike="noStrike">
                          <a:latin typeface="Arial"/>
                        </a:rPr>
                        <a:t>2015</a:t>
                      </a:r>
                    </a:p>
                  </a:txBody>
                  <a:tcPr marL="6513" marR="6513" marT="651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CFFCC"/>
                    </a:solidFill>
                  </a:tcPr>
                </a:tc>
                <a:tc>
                  <a:txBody>
                    <a:bodyPr/>
                    <a:lstStyle/>
                    <a:p>
                      <a:pPr algn="ctr" fontAlgn="ctr"/>
                      <a:r>
                        <a:rPr lang="en-US" sz="1200" b="1" i="0" u="none" strike="noStrike" dirty="0">
                          <a:latin typeface="Arial"/>
                        </a:rPr>
                        <a:t>JUL - DEC</a:t>
                      </a:r>
                      <a:br>
                        <a:rPr lang="en-US" sz="1200" b="1" i="0" u="none" strike="noStrike" dirty="0">
                          <a:latin typeface="Arial"/>
                        </a:rPr>
                      </a:br>
                      <a:r>
                        <a:rPr lang="en-US" sz="1200" b="1" i="0" u="none" strike="noStrike" dirty="0">
                          <a:latin typeface="Arial"/>
                        </a:rPr>
                        <a:t>2014</a:t>
                      </a:r>
                    </a:p>
                  </a:txBody>
                  <a:tcPr marL="6513" marR="6513" marT="651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CFFCC"/>
                    </a:solidFill>
                  </a:tcPr>
                </a:tc>
                <a:tc>
                  <a:txBody>
                    <a:bodyPr/>
                    <a:lstStyle/>
                    <a:p>
                      <a:pPr algn="ctr" fontAlgn="ctr"/>
                      <a:r>
                        <a:rPr lang="en-US" sz="1200" b="1" i="0" u="none" strike="noStrike" dirty="0">
                          <a:latin typeface="Arial"/>
                        </a:rPr>
                        <a:t>JAN - JUN</a:t>
                      </a:r>
                      <a:br>
                        <a:rPr lang="en-US" sz="1200" b="1" i="0" u="none" strike="noStrike" dirty="0">
                          <a:latin typeface="Arial"/>
                        </a:rPr>
                      </a:br>
                      <a:r>
                        <a:rPr lang="en-US" sz="1200" b="1" i="0" u="none" strike="noStrike" dirty="0">
                          <a:latin typeface="Arial"/>
                        </a:rPr>
                        <a:t>2015</a:t>
                      </a:r>
                    </a:p>
                  </a:txBody>
                  <a:tcPr marL="6513" marR="6513" marT="651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CFFCC"/>
                    </a:solidFill>
                  </a:tcPr>
                </a:tc>
                <a:tc>
                  <a:txBody>
                    <a:bodyPr/>
                    <a:lstStyle/>
                    <a:p>
                      <a:pPr algn="ctr" fontAlgn="ctr"/>
                      <a:r>
                        <a:rPr lang="en-US" sz="1200" b="1" i="0" u="none" strike="noStrike">
                          <a:latin typeface="Arial"/>
                        </a:rPr>
                        <a:t>JUL - DEC</a:t>
                      </a:r>
                      <a:br>
                        <a:rPr lang="en-US" sz="1200" b="1" i="0" u="none" strike="noStrike">
                          <a:latin typeface="Arial"/>
                        </a:rPr>
                      </a:br>
                      <a:r>
                        <a:rPr lang="en-US" sz="1200" b="1" i="0" u="none" strike="noStrike">
                          <a:latin typeface="Arial"/>
                        </a:rPr>
                        <a:t>2015</a:t>
                      </a:r>
                    </a:p>
                  </a:txBody>
                  <a:tcPr marL="6513" marR="6513" marT="651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CFFCC"/>
                    </a:solidFill>
                  </a:tcPr>
                </a:tc>
              </a:tr>
              <a:tr h="347211">
                <a:tc>
                  <a:txBody>
                    <a:bodyPr/>
                    <a:lstStyle/>
                    <a:p>
                      <a:pPr algn="l" fontAlgn="ctr"/>
                      <a:r>
                        <a:rPr lang="en-US" sz="1200" b="1" i="0" u="none" strike="noStrike">
                          <a:latin typeface="Arial"/>
                        </a:rPr>
                        <a:t>PUNE + NAGAR</a:t>
                      </a:r>
                    </a:p>
                  </a:txBody>
                  <a:tcPr marL="78154" marR="6513" marT="651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200" b="0" i="0" u="none" strike="noStrike">
                          <a:latin typeface="Arial"/>
                        </a:rPr>
                        <a:t>607434</a:t>
                      </a:r>
                    </a:p>
                  </a:txBody>
                  <a:tcPr marL="6513" marR="6513" marT="651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200" b="0" i="0" u="none" strike="noStrike">
                          <a:latin typeface="Arial"/>
                        </a:rPr>
                        <a:t>563112</a:t>
                      </a:r>
                    </a:p>
                  </a:txBody>
                  <a:tcPr marL="6513" marR="6513" marT="651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200" b="0" i="0" u="none" strike="noStrike" dirty="0">
                          <a:latin typeface="Arial"/>
                        </a:rPr>
                        <a:t>177367</a:t>
                      </a:r>
                    </a:p>
                  </a:txBody>
                  <a:tcPr marL="6513" marR="6513" marT="651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latin typeface="Arial"/>
                        </a:rPr>
                        <a:t>Not Ceritified</a:t>
                      </a:r>
                    </a:p>
                  </a:txBody>
                  <a:tcPr marL="6513" marR="6513" marT="651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200" b="0" i="0" u="none" strike="noStrike">
                          <a:solidFill>
                            <a:srgbClr val="000000"/>
                          </a:solidFill>
                          <a:latin typeface="Arial"/>
                        </a:rPr>
                        <a:t>223732</a:t>
                      </a:r>
                    </a:p>
                  </a:txBody>
                  <a:tcPr marL="6513" marR="6513" marT="651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200" b="0" i="0" u="none" strike="noStrike" dirty="0">
                          <a:solidFill>
                            <a:srgbClr val="000000"/>
                          </a:solidFill>
                          <a:latin typeface="Arial"/>
                        </a:rPr>
                        <a:t>215622</a:t>
                      </a:r>
                    </a:p>
                  </a:txBody>
                  <a:tcPr marL="6513" marR="6513" marT="651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200" b="1" i="0" u="none" strike="noStrike" dirty="0">
                          <a:latin typeface="Arial"/>
                        </a:rPr>
                        <a:t>604324</a:t>
                      </a:r>
                    </a:p>
                  </a:txBody>
                  <a:tcPr marL="6513" marR="6513" marT="651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99"/>
                    </a:solidFill>
                  </a:tcPr>
                </a:tc>
              </a:tr>
              <a:tr h="347211">
                <a:tc>
                  <a:txBody>
                    <a:bodyPr/>
                    <a:lstStyle/>
                    <a:p>
                      <a:pPr algn="l" fontAlgn="ctr"/>
                      <a:r>
                        <a:rPr lang="en-US" sz="1200" b="1" i="0" u="none" strike="noStrike">
                          <a:latin typeface="Arial"/>
                        </a:rPr>
                        <a:t>AURANGABAD</a:t>
                      </a:r>
                    </a:p>
                  </a:txBody>
                  <a:tcPr marL="78154" marR="6513" marT="651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200" b="0" i="0" u="none" strike="noStrike">
                          <a:latin typeface="Arial"/>
                        </a:rPr>
                        <a:t>151861</a:t>
                      </a:r>
                    </a:p>
                  </a:txBody>
                  <a:tcPr marL="6513" marR="6513" marT="651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200" b="0" i="0" u="none" strike="noStrike" dirty="0">
                          <a:latin typeface="Arial"/>
                        </a:rPr>
                        <a:t>124663</a:t>
                      </a:r>
                    </a:p>
                  </a:txBody>
                  <a:tcPr marL="6513" marR="6513" marT="651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200" b="0" i="0" u="none" strike="noStrike" dirty="0">
                          <a:latin typeface="Arial"/>
                        </a:rPr>
                        <a:t>287669</a:t>
                      </a:r>
                    </a:p>
                  </a:txBody>
                  <a:tcPr marL="6513" marR="6513" marT="651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latin typeface="Arial"/>
                        </a:rPr>
                        <a:t>Not Ceritified</a:t>
                      </a:r>
                    </a:p>
                  </a:txBody>
                  <a:tcPr marL="6513" marR="6513" marT="651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Arial"/>
                        </a:rPr>
                        <a:t>N.A</a:t>
                      </a:r>
                    </a:p>
                  </a:txBody>
                  <a:tcPr marL="6513" marR="6513" marT="651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latin typeface="Arial"/>
                        </a:rPr>
                        <a:t>N.A</a:t>
                      </a:r>
                    </a:p>
                  </a:txBody>
                  <a:tcPr marL="6513" marR="6513" marT="651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200" b="1" i="0" u="none" strike="noStrike" dirty="0">
                          <a:latin typeface="Arial"/>
                        </a:rPr>
                        <a:t>142175</a:t>
                      </a:r>
                    </a:p>
                  </a:txBody>
                  <a:tcPr marL="6513" marR="6513" marT="651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99"/>
                    </a:solidFill>
                  </a:tcPr>
                </a:tc>
              </a:tr>
              <a:tr h="347211">
                <a:tc>
                  <a:txBody>
                    <a:bodyPr/>
                    <a:lstStyle/>
                    <a:p>
                      <a:pPr algn="l" fontAlgn="ctr"/>
                      <a:r>
                        <a:rPr lang="en-US" sz="1200" b="1" i="0" u="none" strike="noStrike">
                          <a:latin typeface="Arial"/>
                        </a:rPr>
                        <a:t>MUMBAI</a:t>
                      </a:r>
                    </a:p>
                  </a:txBody>
                  <a:tcPr marL="78154" marR="6513" marT="651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200" b="0" i="0" u="none" strike="noStrike">
                          <a:latin typeface="Arial"/>
                        </a:rPr>
                        <a:t>133610</a:t>
                      </a:r>
                    </a:p>
                  </a:txBody>
                  <a:tcPr marL="6513" marR="6513" marT="651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200" b="0" i="0" u="none" strike="noStrike" dirty="0">
                          <a:latin typeface="Arial"/>
                        </a:rPr>
                        <a:t>121001</a:t>
                      </a:r>
                    </a:p>
                  </a:txBody>
                  <a:tcPr marL="6513" marR="6513" marT="651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200" b="0" i="0" u="none" strike="noStrike" dirty="0">
                          <a:latin typeface="Arial"/>
                        </a:rPr>
                        <a:t>139129</a:t>
                      </a:r>
                    </a:p>
                  </a:txBody>
                  <a:tcPr marL="6513" marR="6513" marT="651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latin typeface="Arial"/>
                        </a:rPr>
                        <a:t>Not Ceritified</a:t>
                      </a:r>
                    </a:p>
                  </a:txBody>
                  <a:tcPr marL="6513" marR="6513" marT="651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200" b="0" i="0" u="none" strike="noStrike">
                          <a:solidFill>
                            <a:srgbClr val="000000"/>
                          </a:solidFill>
                          <a:latin typeface="Arial"/>
                        </a:rPr>
                        <a:t>90128</a:t>
                      </a:r>
                    </a:p>
                  </a:txBody>
                  <a:tcPr marL="6513" marR="6513" marT="651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200" b="0" i="0" u="none" strike="noStrike" dirty="0">
                          <a:solidFill>
                            <a:srgbClr val="000000"/>
                          </a:solidFill>
                          <a:latin typeface="Arial"/>
                        </a:rPr>
                        <a:t>97853</a:t>
                      </a:r>
                    </a:p>
                  </a:txBody>
                  <a:tcPr marL="6513" marR="6513" marT="651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200" b="1" i="0" u="none" strike="noStrike" dirty="0">
                          <a:latin typeface="Arial"/>
                        </a:rPr>
                        <a:t>126447</a:t>
                      </a:r>
                    </a:p>
                  </a:txBody>
                  <a:tcPr marL="6513" marR="6513" marT="651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99"/>
                    </a:solidFill>
                  </a:tcPr>
                </a:tc>
              </a:tr>
              <a:tr h="378907">
                <a:tc>
                  <a:txBody>
                    <a:bodyPr/>
                    <a:lstStyle/>
                    <a:p>
                      <a:pPr algn="l" fontAlgn="ctr"/>
                      <a:r>
                        <a:rPr lang="en-US" sz="1200" b="1" i="0" u="none" strike="noStrike">
                          <a:latin typeface="Arial"/>
                        </a:rPr>
                        <a:t>KOLHAPUR + SATARA</a:t>
                      </a:r>
                    </a:p>
                  </a:txBody>
                  <a:tcPr marL="78154" marR="6513" marT="651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200" b="0" i="0" u="none" strike="noStrike">
                          <a:latin typeface="Arial"/>
                        </a:rPr>
                        <a:t>237073</a:t>
                      </a:r>
                    </a:p>
                  </a:txBody>
                  <a:tcPr marL="6513" marR="6513" marT="651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200" b="0" i="0" u="none" strike="noStrike">
                          <a:latin typeface="Arial"/>
                        </a:rPr>
                        <a:t>240303</a:t>
                      </a:r>
                    </a:p>
                  </a:txBody>
                  <a:tcPr marL="6513" marR="6513" marT="651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200" b="0" i="0" u="none" strike="noStrike" dirty="0">
                          <a:latin typeface="Arial"/>
                        </a:rPr>
                        <a:t>95787</a:t>
                      </a:r>
                    </a:p>
                  </a:txBody>
                  <a:tcPr marL="6513" marR="6513" marT="651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latin typeface="Arial"/>
                        </a:rPr>
                        <a:t>Not Ceritified</a:t>
                      </a:r>
                    </a:p>
                  </a:txBody>
                  <a:tcPr marL="6513" marR="6513" marT="651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200" b="0" i="0" u="none" strike="noStrike">
                          <a:solidFill>
                            <a:srgbClr val="000000"/>
                          </a:solidFill>
                          <a:latin typeface="Arial"/>
                        </a:rPr>
                        <a:t>378098</a:t>
                      </a:r>
                    </a:p>
                  </a:txBody>
                  <a:tcPr marL="6513" marR="6513" marT="651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200" b="0" i="0" u="none" strike="noStrike" dirty="0">
                          <a:solidFill>
                            <a:srgbClr val="000000"/>
                          </a:solidFill>
                          <a:latin typeface="Arial"/>
                        </a:rPr>
                        <a:t>379530</a:t>
                      </a:r>
                    </a:p>
                  </a:txBody>
                  <a:tcPr marL="6513" marR="6513" marT="651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200" b="1" i="0" u="none" strike="noStrike" dirty="0">
                          <a:latin typeface="Arial"/>
                        </a:rPr>
                        <a:t>260096</a:t>
                      </a:r>
                    </a:p>
                  </a:txBody>
                  <a:tcPr marL="6513" marR="6513" marT="651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99"/>
                    </a:solidFill>
                  </a:tcPr>
                </a:tc>
              </a:tr>
              <a:tr h="378907">
                <a:tc>
                  <a:txBody>
                    <a:bodyPr/>
                    <a:lstStyle/>
                    <a:p>
                      <a:pPr algn="l" fontAlgn="ctr"/>
                      <a:r>
                        <a:rPr lang="en-US" sz="1200" b="1" i="0" u="none" strike="noStrike">
                          <a:latin typeface="Arial"/>
                        </a:rPr>
                        <a:t>NASHIK + JALGAON</a:t>
                      </a:r>
                    </a:p>
                  </a:txBody>
                  <a:tcPr marL="78154" marR="6513" marT="651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200" b="0" i="0" u="none" strike="noStrike">
                          <a:latin typeface="Arial"/>
                        </a:rPr>
                        <a:t>98935</a:t>
                      </a:r>
                    </a:p>
                  </a:txBody>
                  <a:tcPr marL="6513" marR="6513" marT="651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200" b="0" i="0" u="none" strike="noStrike">
                          <a:latin typeface="Arial"/>
                        </a:rPr>
                        <a:t>93675</a:t>
                      </a:r>
                    </a:p>
                  </a:txBody>
                  <a:tcPr marL="6513" marR="6513" marT="651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200" b="0" i="0" u="none" strike="noStrike" dirty="0">
                          <a:latin typeface="Arial"/>
                        </a:rPr>
                        <a:t>237382</a:t>
                      </a:r>
                    </a:p>
                  </a:txBody>
                  <a:tcPr marL="6513" marR="6513" marT="651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latin typeface="Arial"/>
                        </a:rPr>
                        <a:t>Not Ceritified</a:t>
                      </a:r>
                    </a:p>
                  </a:txBody>
                  <a:tcPr marL="6513" marR="6513" marT="651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Arial"/>
                        </a:rPr>
                        <a:t>N.A</a:t>
                      </a:r>
                    </a:p>
                  </a:txBody>
                  <a:tcPr marL="6513" marR="6513" marT="651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latin typeface="Arial"/>
                        </a:rPr>
                        <a:t>N.A</a:t>
                      </a:r>
                    </a:p>
                  </a:txBody>
                  <a:tcPr marL="6513" marR="6513" marT="651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200" b="1" i="0" u="none" strike="noStrike" dirty="0">
                          <a:latin typeface="Arial"/>
                        </a:rPr>
                        <a:t>101334</a:t>
                      </a:r>
                    </a:p>
                  </a:txBody>
                  <a:tcPr marL="6513" marR="6513" marT="651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99"/>
                    </a:solidFill>
                  </a:tcPr>
                </a:tc>
              </a:tr>
              <a:tr h="347211">
                <a:tc>
                  <a:txBody>
                    <a:bodyPr/>
                    <a:lstStyle/>
                    <a:p>
                      <a:pPr algn="l" fontAlgn="ctr"/>
                      <a:r>
                        <a:rPr lang="en-US" sz="1200" b="1" i="0" u="none" strike="noStrike">
                          <a:latin typeface="Arial"/>
                        </a:rPr>
                        <a:t>SOLAPUR</a:t>
                      </a:r>
                    </a:p>
                  </a:txBody>
                  <a:tcPr marL="78154" marR="6513" marT="651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200" b="0" i="0" u="none" strike="noStrike">
                          <a:latin typeface="Arial"/>
                        </a:rPr>
                        <a:t>30183</a:t>
                      </a:r>
                    </a:p>
                  </a:txBody>
                  <a:tcPr marL="6513" marR="6513" marT="651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200" b="0" i="0" u="none" strike="noStrike">
                          <a:latin typeface="Arial"/>
                        </a:rPr>
                        <a:t>28745</a:t>
                      </a:r>
                    </a:p>
                  </a:txBody>
                  <a:tcPr marL="6513" marR="6513" marT="651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200" b="0" i="0" u="none" strike="noStrike" dirty="0">
                          <a:latin typeface="Arial"/>
                        </a:rPr>
                        <a:t>66087</a:t>
                      </a:r>
                    </a:p>
                  </a:txBody>
                  <a:tcPr marL="6513" marR="6513" marT="651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latin typeface="Arial"/>
                        </a:rPr>
                        <a:t>Not Ceritified</a:t>
                      </a:r>
                    </a:p>
                  </a:txBody>
                  <a:tcPr marL="6513" marR="6513" marT="651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Arial"/>
                        </a:rPr>
                        <a:t>N.A</a:t>
                      </a:r>
                    </a:p>
                  </a:txBody>
                  <a:tcPr marL="6513" marR="6513" marT="651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latin typeface="Arial"/>
                        </a:rPr>
                        <a:t>N.A</a:t>
                      </a:r>
                    </a:p>
                  </a:txBody>
                  <a:tcPr marL="6513" marR="6513" marT="651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200" b="1" i="0" u="none" strike="noStrike" dirty="0">
                          <a:latin typeface="Arial"/>
                        </a:rPr>
                        <a:t>30317</a:t>
                      </a:r>
                    </a:p>
                  </a:txBody>
                  <a:tcPr marL="6513" marR="6513" marT="651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99"/>
                    </a:solidFill>
                  </a:tcPr>
                </a:tc>
              </a:tr>
              <a:tr h="347211">
                <a:tc>
                  <a:txBody>
                    <a:bodyPr/>
                    <a:lstStyle/>
                    <a:p>
                      <a:pPr algn="l" fontAlgn="ctr"/>
                      <a:r>
                        <a:rPr lang="en-US" sz="1200" b="1" i="0" u="none" strike="noStrike">
                          <a:latin typeface="Arial"/>
                        </a:rPr>
                        <a:t>NAGPUR</a:t>
                      </a:r>
                    </a:p>
                  </a:txBody>
                  <a:tcPr marL="78154" marR="6513" marT="651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200" b="0" i="0" u="none" strike="noStrike">
                          <a:latin typeface="Arial"/>
                        </a:rPr>
                        <a:t>73021</a:t>
                      </a:r>
                    </a:p>
                  </a:txBody>
                  <a:tcPr marL="6513" marR="6513" marT="651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200" b="0" i="0" u="none" strike="noStrike">
                          <a:latin typeface="Arial"/>
                        </a:rPr>
                        <a:t>68511</a:t>
                      </a:r>
                    </a:p>
                  </a:txBody>
                  <a:tcPr marL="6513" marR="6513" marT="651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200" b="0" i="0" u="none" strike="noStrike" dirty="0">
                          <a:latin typeface="Arial"/>
                        </a:rPr>
                        <a:t>349477</a:t>
                      </a:r>
                    </a:p>
                  </a:txBody>
                  <a:tcPr marL="6513" marR="6513" marT="651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latin typeface="Arial"/>
                        </a:rPr>
                        <a:t>Not Ceritified</a:t>
                      </a:r>
                    </a:p>
                  </a:txBody>
                  <a:tcPr marL="6513" marR="6513" marT="651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Arial"/>
                        </a:rPr>
                        <a:t>N.A</a:t>
                      </a:r>
                    </a:p>
                  </a:txBody>
                  <a:tcPr marL="6513" marR="6513" marT="651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latin typeface="Arial"/>
                        </a:rPr>
                        <a:t>N.A</a:t>
                      </a:r>
                    </a:p>
                  </a:txBody>
                  <a:tcPr marL="6513" marR="6513" marT="651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200" b="1" i="0" u="none" strike="noStrike" dirty="0">
                          <a:latin typeface="Arial"/>
                        </a:rPr>
                        <a:t>73208</a:t>
                      </a:r>
                    </a:p>
                  </a:txBody>
                  <a:tcPr marL="6513" marR="6513" marT="651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99"/>
                    </a:solidFill>
                  </a:tcPr>
                </a:tc>
              </a:tr>
              <a:tr h="347211">
                <a:tc>
                  <a:txBody>
                    <a:bodyPr/>
                    <a:lstStyle/>
                    <a:p>
                      <a:pPr algn="l" fontAlgn="ctr"/>
                      <a:r>
                        <a:rPr lang="en-US" sz="1200" b="1" i="0" u="none" strike="noStrike">
                          <a:latin typeface="Arial"/>
                        </a:rPr>
                        <a:t>GOA</a:t>
                      </a:r>
                    </a:p>
                  </a:txBody>
                  <a:tcPr marL="78154" marR="6513" marT="651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Arial"/>
                        </a:rPr>
                        <a:t>N.A</a:t>
                      </a:r>
                    </a:p>
                  </a:txBody>
                  <a:tcPr marL="6513" marR="6513" marT="651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Arial"/>
                        </a:rPr>
                        <a:t>N.A</a:t>
                      </a:r>
                    </a:p>
                  </a:txBody>
                  <a:tcPr marL="6513" marR="6513" marT="651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200" b="0" i="0" u="none" strike="noStrike" dirty="0">
                          <a:latin typeface="Arial"/>
                        </a:rPr>
                        <a:t>28814</a:t>
                      </a:r>
                    </a:p>
                  </a:txBody>
                  <a:tcPr marL="6513" marR="6513" marT="651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latin typeface="Arial"/>
                        </a:rPr>
                        <a:t>Not Ceritified</a:t>
                      </a:r>
                    </a:p>
                  </a:txBody>
                  <a:tcPr marL="6513" marR="6513" marT="651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200" b="0" i="0" u="none" strike="noStrike">
                          <a:solidFill>
                            <a:srgbClr val="000000"/>
                          </a:solidFill>
                          <a:latin typeface="Arial"/>
                        </a:rPr>
                        <a:t>7498</a:t>
                      </a:r>
                    </a:p>
                  </a:txBody>
                  <a:tcPr marL="6513" marR="6513" marT="651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200" b="0" i="0" u="none" strike="noStrike" dirty="0">
                          <a:solidFill>
                            <a:srgbClr val="000000"/>
                          </a:solidFill>
                          <a:latin typeface="Arial"/>
                        </a:rPr>
                        <a:t>7046</a:t>
                      </a:r>
                    </a:p>
                  </a:txBody>
                  <a:tcPr marL="6513" marR="6513" marT="651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1" i="0" u="none" strike="noStrike" dirty="0">
                          <a:latin typeface="Arial"/>
                        </a:rPr>
                        <a:t>N.A</a:t>
                      </a:r>
                    </a:p>
                  </a:txBody>
                  <a:tcPr marL="6513" marR="6513" marT="651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99"/>
                    </a:solidFill>
                  </a:tcPr>
                </a:tc>
              </a:tr>
              <a:tr h="347211">
                <a:tc>
                  <a:txBody>
                    <a:bodyPr/>
                    <a:lstStyle/>
                    <a:p>
                      <a:pPr algn="ctr" fontAlgn="ctr"/>
                      <a:r>
                        <a:rPr lang="en-US" sz="1200" b="1" i="0" u="none" strike="noStrike">
                          <a:latin typeface="Arial"/>
                        </a:rPr>
                        <a:t>TOTAL</a:t>
                      </a:r>
                    </a:p>
                  </a:txBody>
                  <a:tcPr marL="6513" marR="6513" marT="651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CFFCC"/>
                    </a:solidFill>
                  </a:tcPr>
                </a:tc>
                <a:tc>
                  <a:txBody>
                    <a:bodyPr/>
                    <a:lstStyle/>
                    <a:p>
                      <a:pPr algn="ctr" fontAlgn="ctr"/>
                      <a:r>
                        <a:rPr lang="en-US" sz="1200" b="1" i="0" u="none" strike="noStrike">
                          <a:latin typeface="Arial"/>
                        </a:rPr>
                        <a:t>1332117</a:t>
                      </a:r>
                    </a:p>
                  </a:txBody>
                  <a:tcPr marL="6513" marR="6513" marT="651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CFFCC"/>
                    </a:solidFill>
                  </a:tcPr>
                </a:tc>
                <a:tc>
                  <a:txBody>
                    <a:bodyPr/>
                    <a:lstStyle/>
                    <a:p>
                      <a:pPr algn="ctr" fontAlgn="ctr"/>
                      <a:r>
                        <a:rPr lang="en-US" sz="1200" b="1" i="0" u="none" strike="noStrike">
                          <a:latin typeface="Arial"/>
                        </a:rPr>
                        <a:t>1240010</a:t>
                      </a:r>
                    </a:p>
                  </a:txBody>
                  <a:tcPr marL="6513" marR="6513" marT="651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CFFCC"/>
                    </a:solidFill>
                  </a:tcPr>
                </a:tc>
                <a:tc>
                  <a:txBody>
                    <a:bodyPr/>
                    <a:lstStyle/>
                    <a:p>
                      <a:pPr algn="ctr" fontAlgn="ctr"/>
                      <a:r>
                        <a:rPr lang="en-US" sz="1200" b="1" i="0" u="none" strike="noStrike" dirty="0">
                          <a:latin typeface="Arial"/>
                        </a:rPr>
                        <a:t>1381712</a:t>
                      </a:r>
                    </a:p>
                  </a:txBody>
                  <a:tcPr marL="6513" marR="6513" marT="651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CFFCC"/>
                    </a:solidFill>
                  </a:tcPr>
                </a:tc>
                <a:tc>
                  <a:txBody>
                    <a:bodyPr/>
                    <a:lstStyle/>
                    <a:p>
                      <a:pPr algn="ctr" fontAlgn="ctr"/>
                      <a:r>
                        <a:rPr lang="en-US" sz="1200" b="1" i="0" u="none" strike="noStrike">
                          <a:latin typeface="Arial"/>
                        </a:rPr>
                        <a:t>0</a:t>
                      </a:r>
                    </a:p>
                  </a:txBody>
                  <a:tcPr marL="6513" marR="6513" marT="651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CFFCC"/>
                    </a:solidFill>
                  </a:tcPr>
                </a:tc>
                <a:tc>
                  <a:txBody>
                    <a:bodyPr/>
                    <a:lstStyle/>
                    <a:p>
                      <a:pPr algn="ctr" fontAlgn="ctr"/>
                      <a:r>
                        <a:rPr lang="en-US" sz="1200" b="1" i="0" u="none" strike="noStrike" dirty="0">
                          <a:latin typeface="Arial"/>
                        </a:rPr>
                        <a:t>699456</a:t>
                      </a:r>
                    </a:p>
                  </a:txBody>
                  <a:tcPr marL="6513" marR="6513" marT="651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CFFCC"/>
                    </a:solidFill>
                  </a:tcPr>
                </a:tc>
                <a:tc>
                  <a:txBody>
                    <a:bodyPr/>
                    <a:lstStyle/>
                    <a:p>
                      <a:pPr algn="ctr" fontAlgn="ctr"/>
                      <a:r>
                        <a:rPr lang="en-US" sz="1200" b="1" i="0" u="none" strike="noStrike" dirty="0">
                          <a:latin typeface="Arial"/>
                        </a:rPr>
                        <a:t>700051</a:t>
                      </a:r>
                    </a:p>
                  </a:txBody>
                  <a:tcPr marL="6513" marR="6513" marT="651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CFFCC"/>
                    </a:solidFill>
                  </a:tcPr>
                </a:tc>
                <a:tc>
                  <a:txBody>
                    <a:bodyPr/>
                    <a:lstStyle/>
                    <a:p>
                      <a:pPr algn="ctr" fontAlgn="ctr"/>
                      <a:r>
                        <a:rPr lang="en-US" sz="1200" b="1" i="0" u="none" strike="noStrike" dirty="0">
                          <a:latin typeface="Arial"/>
                        </a:rPr>
                        <a:t>1337901</a:t>
                      </a:r>
                    </a:p>
                  </a:txBody>
                  <a:tcPr marL="6513" marR="6513" marT="651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CFFCC"/>
                    </a:solidFill>
                  </a:tcPr>
                </a:tc>
              </a:tr>
              <a:tr h="192768">
                <a:tc gridSpan="8">
                  <a:txBody>
                    <a:bodyPr/>
                    <a:lstStyle/>
                    <a:p>
                      <a:pPr algn="ctr" fontAlgn="ctr"/>
                      <a:r>
                        <a:rPr lang="en-US" sz="1200" b="0" i="0" u="none" strike="noStrike" dirty="0">
                          <a:latin typeface="Arial"/>
                        </a:rPr>
                        <a:t> </a:t>
                      </a:r>
                    </a:p>
                  </a:txBody>
                  <a:tcPr marL="6513" marR="6513" marT="6513"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r>
              <a:tr h="378907">
                <a:tc>
                  <a:txBody>
                    <a:bodyPr/>
                    <a:lstStyle/>
                    <a:p>
                      <a:pPr algn="l" fontAlgn="ctr"/>
                      <a:r>
                        <a:rPr lang="en-US" sz="1200" b="0" i="0" u="none" strike="noStrike">
                          <a:latin typeface="Arial"/>
                        </a:rPr>
                        <a:t> </a:t>
                      </a:r>
                    </a:p>
                  </a:txBody>
                  <a:tcPr marL="6513" marR="6513" marT="651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1" i="0" u="none" strike="noStrike">
                          <a:latin typeface="Arial"/>
                        </a:rPr>
                        <a:t>JUL - DEC</a:t>
                      </a:r>
                      <a:br>
                        <a:rPr lang="en-US" sz="1200" b="1" i="0" u="none" strike="noStrike">
                          <a:latin typeface="Arial"/>
                        </a:rPr>
                      </a:br>
                      <a:r>
                        <a:rPr lang="en-US" sz="1200" b="1" i="0" u="none" strike="noStrike">
                          <a:latin typeface="Arial"/>
                        </a:rPr>
                        <a:t>2014</a:t>
                      </a:r>
                    </a:p>
                  </a:txBody>
                  <a:tcPr marL="6513" marR="6513" marT="651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CFFCC"/>
                    </a:solidFill>
                  </a:tcPr>
                </a:tc>
                <a:tc>
                  <a:txBody>
                    <a:bodyPr/>
                    <a:lstStyle/>
                    <a:p>
                      <a:pPr algn="ctr" fontAlgn="ctr"/>
                      <a:r>
                        <a:rPr lang="en-US" sz="1200" b="1" i="0" u="none" strike="noStrike">
                          <a:latin typeface="Arial"/>
                        </a:rPr>
                        <a:t>JAN - JUN</a:t>
                      </a:r>
                      <a:br>
                        <a:rPr lang="en-US" sz="1200" b="1" i="0" u="none" strike="noStrike">
                          <a:latin typeface="Arial"/>
                        </a:rPr>
                      </a:br>
                      <a:r>
                        <a:rPr lang="en-US" sz="1200" b="1" i="0" u="none" strike="noStrike">
                          <a:latin typeface="Arial"/>
                        </a:rPr>
                        <a:t>2015</a:t>
                      </a:r>
                    </a:p>
                  </a:txBody>
                  <a:tcPr marL="6513" marR="6513" marT="651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CFFCC"/>
                    </a:solidFill>
                  </a:tcPr>
                </a:tc>
                <a:tc>
                  <a:txBody>
                    <a:bodyPr/>
                    <a:lstStyle/>
                    <a:p>
                      <a:pPr algn="l" fontAlgn="ctr"/>
                      <a:r>
                        <a:rPr lang="en-US" sz="1200" b="0" i="0" u="none" strike="noStrike">
                          <a:latin typeface="Arial"/>
                        </a:rPr>
                        <a:t> </a:t>
                      </a:r>
                    </a:p>
                  </a:txBody>
                  <a:tcPr marL="6513" marR="6513" marT="651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1" i="0" u="none" strike="noStrike">
                          <a:latin typeface="Arial"/>
                        </a:rPr>
                        <a:t>JUL - DEC</a:t>
                      </a:r>
                      <a:br>
                        <a:rPr lang="en-US" sz="1200" b="1" i="0" u="none" strike="noStrike">
                          <a:latin typeface="Arial"/>
                        </a:rPr>
                      </a:br>
                      <a:r>
                        <a:rPr lang="en-US" sz="1200" b="1" i="0" u="none" strike="noStrike">
                          <a:latin typeface="Arial"/>
                        </a:rPr>
                        <a:t>2014</a:t>
                      </a:r>
                    </a:p>
                  </a:txBody>
                  <a:tcPr marL="6513" marR="6513" marT="651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CFFCC"/>
                    </a:solidFill>
                  </a:tcPr>
                </a:tc>
                <a:tc>
                  <a:txBody>
                    <a:bodyPr/>
                    <a:lstStyle/>
                    <a:p>
                      <a:pPr algn="ctr" fontAlgn="ctr"/>
                      <a:r>
                        <a:rPr lang="en-US" sz="1200" b="1" i="0" u="none" strike="noStrike">
                          <a:latin typeface="Arial"/>
                        </a:rPr>
                        <a:t>JAN - JUN</a:t>
                      </a:r>
                      <a:br>
                        <a:rPr lang="en-US" sz="1200" b="1" i="0" u="none" strike="noStrike">
                          <a:latin typeface="Arial"/>
                        </a:rPr>
                      </a:br>
                      <a:r>
                        <a:rPr lang="en-US" sz="1200" b="1" i="0" u="none" strike="noStrike">
                          <a:latin typeface="Arial"/>
                        </a:rPr>
                        <a:t>2015</a:t>
                      </a:r>
                    </a:p>
                  </a:txBody>
                  <a:tcPr marL="6513" marR="6513" marT="651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CFFCC"/>
                    </a:solidFill>
                  </a:tcPr>
                </a:tc>
                <a:tc>
                  <a:txBody>
                    <a:bodyPr/>
                    <a:lstStyle/>
                    <a:p>
                      <a:pPr algn="l" fontAlgn="ctr"/>
                      <a:endParaRPr lang="en-US" sz="1200" b="0" i="0" u="none" strike="noStrike" dirty="0">
                        <a:latin typeface="Arial"/>
                      </a:endParaRPr>
                    </a:p>
                  </a:txBody>
                  <a:tcPr marL="6513" marR="6513" marT="651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l" fontAlgn="ctr"/>
                      <a:r>
                        <a:rPr lang="en-US" sz="1200" b="1" i="0" u="none" strike="noStrike" dirty="0">
                          <a:latin typeface="Arial"/>
                        </a:rPr>
                        <a:t>GOMANTAK</a:t>
                      </a:r>
                    </a:p>
                  </a:txBody>
                  <a:tcPr marL="78154" marR="6513" marT="651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CFFCC"/>
                    </a:solidFill>
                  </a:tcPr>
                </a:tc>
              </a:tr>
              <a:tr h="312490">
                <a:tc>
                  <a:txBody>
                    <a:bodyPr/>
                    <a:lstStyle/>
                    <a:p>
                      <a:pPr algn="l" fontAlgn="ctr"/>
                      <a:r>
                        <a:rPr lang="en-US" sz="1200" b="1" i="0" u="none" strike="noStrike">
                          <a:latin typeface="Arial"/>
                        </a:rPr>
                        <a:t>GOMANTAK</a:t>
                      </a:r>
                    </a:p>
                  </a:txBody>
                  <a:tcPr marL="78154" marR="6513" marT="651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200" b="0" i="0" u="none" strike="noStrike">
                          <a:latin typeface="Arial"/>
                        </a:rPr>
                        <a:t>14781</a:t>
                      </a:r>
                    </a:p>
                  </a:txBody>
                  <a:tcPr marL="6513" marR="6513" marT="651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200" b="0" i="0" u="none" strike="noStrike">
                          <a:latin typeface="Arial"/>
                        </a:rPr>
                        <a:t>15348</a:t>
                      </a:r>
                    </a:p>
                  </a:txBody>
                  <a:tcPr marL="6513" marR="6513" marT="651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200" b="1" i="0" u="none" strike="noStrike">
                          <a:latin typeface="Arial"/>
                        </a:rPr>
                        <a:t>G.TIMES</a:t>
                      </a:r>
                    </a:p>
                  </a:txBody>
                  <a:tcPr marL="78154" marR="6513" marT="651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200" b="0" i="0" u="none" strike="noStrike">
                          <a:latin typeface="Arial"/>
                        </a:rPr>
                        <a:t>3143</a:t>
                      </a:r>
                    </a:p>
                  </a:txBody>
                  <a:tcPr marL="6513" marR="6513" marT="651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200" b="0" i="0" u="none" strike="noStrike">
                          <a:latin typeface="Arial"/>
                        </a:rPr>
                        <a:t>2902</a:t>
                      </a:r>
                    </a:p>
                  </a:txBody>
                  <a:tcPr marL="6513" marR="6513" marT="651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endParaRPr lang="en-US" sz="1200" b="0" i="0" u="none" strike="noStrike">
                        <a:latin typeface="Arial"/>
                      </a:endParaRPr>
                    </a:p>
                  </a:txBody>
                  <a:tcPr marL="6513" marR="6513" marT="651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r" fontAlgn="ctr"/>
                      <a:r>
                        <a:rPr lang="en-US" sz="1200" b="1" i="0" u="none" strike="noStrike" dirty="0">
                          <a:latin typeface="Arial"/>
                        </a:rPr>
                        <a:t>20471</a:t>
                      </a:r>
                    </a:p>
                  </a:txBody>
                  <a:tcPr marL="6513" marR="6513" marT="651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99"/>
                    </a:solidFill>
                  </a:tcPr>
                </a:tc>
              </a:tr>
              <a:tr h="192768">
                <a:tc>
                  <a:txBody>
                    <a:bodyPr/>
                    <a:lstStyle/>
                    <a:p>
                      <a:pPr algn="l" fontAlgn="ctr"/>
                      <a:endParaRPr lang="en-US" sz="1200" b="0" i="0" u="none" strike="noStrike">
                        <a:latin typeface="Arial"/>
                      </a:endParaRPr>
                    </a:p>
                  </a:txBody>
                  <a:tcPr marL="6513" marR="6513" marT="6513"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ctr"/>
                      <a:endParaRPr lang="en-US" sz="1200" b="0" i="0" u="none" strike="noStrike">
                        <a:latin typeface="Arial"/>
                      </a:endParaRPr>
                    </a:p>
                  </a:txBody>
                  <a:tcPr marL="6513" marR="6513" marT="6513"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ctr"/>
                      <a:endParaRPr lang="en-US" sz="1200" b="0" i="0" u="none" strike="noStrike">
                        <a:latin typeface="Arial"/>
                      </a:endParaRPr>
                    </a:p>
                  </a:txBody>
                  <a:tcPr marL="6513" marR="6513" marT="6513"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ctr"/>
                      <a:endParaRPr lang="en-US" sz="1200" b="0" i="0" u="none" strike="noStrike">
                        <a:latin typeface="Arial"/>
                      </a:endParaRPr>
                    </a:p>
                  </a:txBody>
                  <a:tcPr marL="6513" marR="6513" marT="6513"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ctr"/>
                      <a:endParaRPr lang="en-US" sz="1200" b="0" i="0" u="none" strike="noStrike">
                        <a:latin typeface="Arial"/>
                      </a:endParaRPr>
                    </a:p>
                  </a:txBody>
                  <a:tcPr marL="6513" marR="6513" marT="6513"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ctr"/>
                      <a:endParaRPr lang="en-US" sz="1200" b="0" i="0" u="none" strike="noStrike">
                        <a:latin typeface="Arial"/>
                      </a:endParaRPr>
                    </a:p>
                  </a:txBody>
                  <a:tcPr marL="6513" marR="6513" marT="6513"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ctr"/>
                      <a:endParaRPr lang="en-US" sz="1200" b="0" i="0" u="none" strike="noStrike">
                        <a:latin typeface="Arial"/>
                      </a:endParaRPr>
                    </a:p>
                  </a:txBody>
                  <a:tcPr marL="6513" marR="6513" marT="6513" marB="0" anchor="ctr">
                    <a:lnL>
                      <a:noFill/>
                    </a:lnL>
                    <a:lnR>
                      <a:noFill/>
                    </a:lnR>
                    <a:lnT>
                      <a:noFill/>
                    </a:lnT>
                    <a:lnB>
                      <a:noFill/>
                    </a:lnB>
                  </a:tcPr>
                </a:tc>
                <a:tc>
                  <a:txBody>
                    <a:bodyPr/>
                    <a:lstStyle/>
                    <a:p>
                      <a:pPr algn="l" fontAlgn="ctr"/>
                      <a:endParaRPr lang="en-US" sz="1200" b="0" i="0" u="none" strike="noStrike" dirty="0">
                        <a:latin typeface="Arial"/>
                      </a:endParaRPr>
                    </a:p>
                  </a:txBody>
                  <a:tcPr marL="6513" marR="6513" marT="6513" marB="0" anchor="ctr">
                    <a:lnL>
                      <a:noFill/>
                    </a:lnL>
                    <a:lnR>
                      <a:noFill/>
                    </a:lnR>
                    <a:lnT w="6350" cap="flat" cmpd="sng" algn="ctr">
                      <a:solidFill>
                        <a:srgbClr val="000000"/>
                      </a:solidFill>
                      <a:prstDash val="solid"/>
                      <a:round/>
                      <a:headEnd type="none" w="med" len="med"/>
                      <a:tailEnd type="none" w="med" len="med"/>
                    </a:lnT>
                    <a:lnB>
                      <a:noFill/>
                    </a:lnB>
                  </a:tcPr>
                </a:tc>
              </a:tr>
              <a:tr h="192768">
                <a:tc>
                  <a:txBody>
                    <a:bodyPr/>
                    <a:lstStyle/>
                    <a:p>
                      <a:pPr algn="l" fontAlgn="ctr"/>
                      <a:endParaRPr lang="en-US" sz="1200" b="0" i="0" u="none" strike="noStrike">
                        <a:latin typeface="Arial"/>
                      </a:endParaRPr>
                    </a:p>
                  </a:txBody>
                  <a:tcPr marL="6513" marR="6513" marT="6513" marB="0" anchor="ctr">
                    <a:lnL>
                      <a:noFill/>
                    </a:lnL>
                    <a:lnR>
                      <a:noFill/>
                    </a:lnR>
                    <a:lnT>
                      <a:noFill/>
                    </a:lnT>
                    <a:lnB>
                      <a:noFill/>
                    </a:lnB>
                  </a:tcPr>
                </a:tc>
                <a:tc>
                  <a:txBody>
                    <a:bodyPr/>
                    <a:lstStyle/>
                    <a:p>
                      <a:pPr algn="l" fontAlgn="ctr"/>
                      <a:endParaRPr lang="en-US" sz="1200" b="0" i="0" u="none" strike="noStrike">
                        <a:latin typeface="Arial"/>
                      </a:endParaRPr>
                    </a:p>
                  </a:txBody>
                  <a:tcPr marL="6513" marR="6513" marT="6513" marB="0" anchor="ctr">
                    <a:lnL>
                      <a:noFill/>
                    </a:lnL>
                    <a:lnR>
                      <a:noFill/>
                    </a:lnR>
                    <a:lnT>
                      <a:noFill/>
                    </a:lnT>
                    <a:lnB>
                      <a:noFill/>
                    </a:lnB>
                  </a:tcPr>
                </a:tc>
                <a:tc>
                  <a:txBody>
                    <a:bodyPr/>
                    <a:lstStyle/>
                    <a:p>
                      <a:pPr algn="l" fontAlgn="ctr"/>
                      <a:endParaRPr lang="en-US" sz="1200" b="0" i="0" u="none" strike="noStrike">
                        <a:latin typeface="Arial"/>
                      </a:endParaRPr>
                    </a:p>
                  </a:txBody>
                  <a:tcPr marL="6513" marR="6513" marT="6513" marB="0" anchor="ctr">
                    <a:lnL>
                      <a:noFill/>
                    </a:lnL>
                    <a:lnR>
                      <a:noFill/>
                    </a:lnR>
                    <a:lnT>
                      <a:noFill/>
                    </a:lnT>
                    <a:lnB>
                      <a:noFill/>
                    </a:lnB>
                  </a:tcPr>
                </a:tc>
                <a:tc>
                  <a:txBody>
                    <a:bodyPr/>
                    <a:lstStyle/>
                    <a:p>
                      <a:pPr algn="l" fontAlgn="ctr"/>
                      <a:endParaRPr lang="en-US" sz="1200" b="0" i="0" u="none" strike="noStrike">
                        <a:latin typeface="Arial"/>
                      </a:endParaRPr>
                    </a:p>
                  </a:txBody>
                  <a:tcPr marL="6513" marR="6513" marT="6513" marB="0" anchor="ctr">
                    <a:lnL>
                      <a:noFill/>
                    </a:lnL>
                    <a:lnR>
                      <a:noFill/>
                    </a:lnR>
                    <a:lnT>
                      <a:noFill/>
                    </a:lnT>
                    <a:lnB>
                      <a:noFill/>
                    </a:lnB>
                  </a:tcPr>
                </a:tc>
                <a:tc>
                  <a:txBody>
                    <a:bodyPr/>
                    <a:lstStyle/>
                    <a:p>
                      <a:pPr algn="l" fontAlgn="ctr"/>
                      <a:endParaRPr lang="en-US" sz="1200" b="0" i="0" u="none" strike="noStrike">
                        <a:latin typeface="Arial"/>
                      </a:endParaRPr>
                    </a:p>
                  </a:txBody>
                  <a:tcPr marL="6513" marR="6513" marT="6513" marB="0" anchor="ctr">
                    <a:lnL>
                      <a:noFill/>
                    </a:lnL>
                    <a:lnR>
                      <a:noFill/>
                    </a:lnR>
                    <a:lnT>
                      <a:noFill/>
                    </a:lnT>
                    <a:lnB>
                      <a:noFill/>
                    </a:lnB>
                  </a:tcPr>
                </a:tc>
                <a:tc>
                  <a:txBody>
                    <a:bodyPr/>
                    <a:lstStyle/>
                    <a:p>
                      <a:pPr algn="l" fontAlgn="ctr"/>
                      <a:endParaRPr lang="en-US" sz="1200" b="0" i="0" u="none" strike="noStrike">
                        <a:latin typeface="Arial"/>
                      </a:endParaRPr>
                    </a:p>
                  </a:txBody>
                  <a:tcPr marL="6513" marR="6513" marT="6513" marB="0" anchor="ctr">
                    <a:lnL>
                      <a:noFill/>
                    </a:lnL>
                    <a:lnR>
                      <a:noFill/>
                    </a:lnR>
                    <a:lnT>
                      <a:noFill/>
                    </a:lnT>
                    <a:lnB>
                      <a:noFill/>
                    </a:lnB>
                  </a:tcPr>
                </a:tc>
                <a:tc>
                  <a:txBody>
                    <a:bodyPr/>
                    <a:lstStyle/>
                    <a:p>
                      <a:pPr algn="l" fontAlgn="ctr"/>
                      <a:endParaRPr lang="en-US" sz="1200" b="0" i="0" u="none" strike="noStrike">
                        <a:latin typeface="Arial"/>
                      </a:endParaRPr>
                    </a:p>
                  </a:txBody>
                  <a:tcPr marL="6513" marR="6513" marT="6513" marB="0" anchor="ctr">
                    <a:lnL>
                      <a:noFill/>
                    </a:lnL>
                    <a:lnR>
                      <a:noFill/>
                    </a:lnR>
                    <a:lnT>
                      <a:noFill/>
                    </a:lnT>
                    <a:lnB>
                      <a:noFill/>
                    </a:lnB>
                  </a:tcPr>
                </a:tc>
                <a:tc>
                  <a:txBody>
                    <a:bodyPr/>
                    <a:lstStyle/>
                    <a:p>
                      <a:pPr algn="l" fontAlgn="ctr"/>
                      <a:endParaRPr lang="en-US" sz="1200" b="0" i="0" u="none" strike="noStrike" dirty="0">
                        <a:latin typeface="Arial"/>
                      </a:endParaRPr>
                    </a:p>
                  </a:txBody>
                  <a:tcPr marL="6513" marR="6513" marT="6513" marB="0" anchor="ctr">
                    <a:lnL>
                      <a:noFill/>
                    </a:lnL>
                    <a:lnR>
                      <a:noFill/>
                    </a:lnR>
                    <a:lnT>
                      <a:noFill/>
                    </a:lnT>
                    <a:lnB>
                      <a:noFill/>
                    </a:lnB>
                  </a:tcPr>
                </a:tc>
              </a:tr>
            </a:tbl>
          </a:graphicData>
        </a:graphic>
      </p:graphicFrame>
    </p:spTree>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074" name="Picture 2"/>
          <p:cNvPicPr>
            <a:picLocks noChangeAspect="1" noChangeArrowheads="1"/>
          </p:cNvPicPr>
          <p:nvPr/>
        </p:nvPicPr>
        <p:blipFill>
          <a:blip r:embed="rId2"/>
          <a:srcRect/>
          <a:stretch>
            <a:fillRect/>
          </a:stretch>
        </p:blipFill>
        <p:spPr bwMode="auto">
          <a:xfrm>
            <a:off x="0" y="0"/>
            <a:ext cx="9782175" cy="7458075"/>
          </a:xfrm>
          <a:prstGeom prst="rect">
            <a:avLst/>
          </a:prstGeom>
          <a:noFill/>
          <a:ln w="9525">
            <a:noFill/>
            <a:miter lim="800000"/>
            <a:headEnd/>
            <a:tailEnd/>
          </a:ln>
          <a:effectLst/>
        </p:spPr>
      </p:pic>
    </p:spTree>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533401"/>
            <a:ext cx="7772400" cy="609599"/>
          </a:xfrm>
          <a:solidFill>
            <a:srgbClr val="FFC000"/>
          </a:solidFill>
        </p:spPr>
        <p:txBody>
          <a:bodyPr>
            <a:normAutofit fontScale="90000"/>
          </a:bodyPr>
          <a:lstStyle/>
          <a:p>
            <a:r>
              <a:rPr lang="en-US" dirty="0" smtClean="0"/>
              <a:t>SAKAL-CIRCULATION </a:t>
            </a:r>
            <a:endParaRPr lang="en-US" dirty="0"/>
          </a:p>
        </p:txBody>
      </p:sp>
      <p:sp>
        <p:nvSpPr>
          <p:cNvPr id="3" name="Subtitle 2"/>
          <p:cNvSpPr>
            <a:spLocks noGrp="1"/>
          </p:cNvSpPr>
          <p:nvPr>
            <p:ph type="subTitle" idx="1"/>
          </p:nvPr>
        </p:nvSpPr>
        <p:spPr>
          <a:xfrm>
            <a:off x="1100138" y="1600200"/>
            <a:ext cx="6900862" cy="4572000"/>
          </a:xfrm>
        </p:spPr>
        <p:txBody>
          <a:bodyPr/>
          <a:lstStyle/>
          <a:p>
            <a:pPr algn="l">
              <a:buFont typeface="Arial" pitchFamily="34" charset="0"/>
              <a:buChar char="•"/>
            </a:pPr>
            <a:r>
              <a:rPr lang="en-US" dirty="0" smtClean="0">
                <a:solidFill>
                  <a:srgbClr val="C00000"/>
                </a:solidFill>
              </a:rPr>
              <a:t>BACK GROUND</a:t>
            </a:r>
          </a:p>
          <a:p>
            <a:pPr algn="l">
              <a:buFont typeface="Arial" pitchFamily="34" charset="0"/>
              <a:buChar char="•"/>
            </a:pPr>
            <a:r>
              <a:rPr lang="en-US" dirty="0" smtClean="0">
                <a:solidFill>
                  <a:srgbClr val="C00000"/>
                </a:solidFill>
              </a:rPr>
              <a:t>GOAL</a:t>
            </a:r>
          </a:p>
          <a:p>
            <a:pPr algn="l">
              <a:buFont typeface="Arial" pitchFamily="34" charset="0"/>
              <a:buChar char="•"/>
            </a:pPr>
            <a:r>
              <a:rPr lang="en-US" dirty="0" smtClean="0">
                <a:solidFill>
                  <a:srgbClr val="C00000"/>
                </a:solidFill>
              </a:rPr>
              <a:t>CURRENT SCENARIO</a:t>
            </a:r>
          </a:p>
          <a:p>
            <a:pPr algn="l">
              <a:buFont typeface="Arial" pitchFamily="34" charset="0"/>
              <a:buChar char="•"/>
            </a:pPr>
            <a:r>
              <a:rPr lang="en-US" dirty="0" smtClean="0">
                <a:solidFill>
                  <a:srgbClr val="C00000"/>
                </a:solidFill>
              </a:rPr>
              <a:t>PRINT ORDER AND REVENUE</a:t>
            </a:r>
          </a:p>
          <a:p>
            <a:pPr algn="l">
              <a:buFont typeface="Arial" pitchFamily="34" charset="0"/>
              <a:buChar char="•"/>
            </a:pPr>
            <a:r>
              <a:rPr lang="en-US" dirty="0" smtClean="0">
                <a:solidFill>
                  <a:srgbClr val="C00000"/>
                </a:solidFill>
              </a:rPr>
              <a:t>ABC &amp; IRS</a:t>
            </a:r>
          </a:p>
          <a:p>
            <a:pPr algn="l">
              <a:buFont typeface="Arial" pitchFamily="34" charset="0"/>
              <a:buChar char="•"/>
            </a:pPr>
            <a:r>
              <a:rPr lang="en-US" dirty="0" smtClean="0">
                <a:solidFill>
                  <a:srgbClr val="C00000"/>
                </a:solidFill>
              </a:rPr>
              <a:t>COMPETITORS</a:t>
            </a:r>
          </a:p>
          <a:p>
            <a:pPr algn="l">
              <a:buFont typeface="Arial" pitchFamily="34" charset="0"/>
              <a:buChar char="•"/>
            </a:pPr>
            <a:r>
              <a:rPr lang="en-US" dirty="0" smtClean="0">
                <a:solidFill>
                  <a:srgbClr val="C00000"/>
                </a:solidFill>
              </a:rPr>
              <a:t>STRATEGY</a:t>
            </a:r>
            <a:endParaRPr lang="en-US" i="1" dirty="0" smtClean="0">
              <a:solidFill>
                <a:srgbClr val="C00000"/>
              </a:solidFill>
            </a:endParaRPr>
          </a:p>
          <a:p>
            <a:endParaRPr lang="en-US" dirty="0" smtClean="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strips(downRigh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strips(downRight)">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6"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strips(downRight)">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6"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strips(downRight)">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8" presetClass="entr" presetSubtype="6"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strips(downRight)">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8" presetClass="entr" presetSubtype="6"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strips(downRight)">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8" presetClass="entr" presetSubtype="6"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strips(downRight)">
                                      <p:cBhvr>
                                        <p:cTn id="3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533401"/>
            <a:ext cx="7772400" cy="914399"/>
          </a:xfrm>
        </p:spPr>
        <p:txBody>
          <a:bodyPr/>
          <a:lstStyle/>
          <a:p>
            <a:endParaRPr lang="en-US" dirty="0"/>
          </a:p>
        </p:txBody>
      </p:sp>
      <p:sp>
        <p:nvSpPr>
          <p:cNvPr id="3" name="Subtitle 2"/>
          <p:cNvSpPr>
            <a:spLocks noGrp="1"/>
          </p:cNvSpPr>
          <p:nvPr>
            <p:ph type="subTitle" idx="1"/>
          </p:nvPr>
        </p:nvSpPr>
        <p:spPr>
          <a:xfrm>
            <a:off x="838200" y="1905000"/>
            <a:ext cx="7620000" cy="4267200"/>
          </a:xfrm>
        </p:spPr>
        <p:txBody>
          <a:bodyPr/>
          <a:lstStyle/>
          <a:p>
            <a:endParaRPr lang="en-US" dirty="0"/>
          </a:p>
        </p:txBody>
      </p:sp>
      <p:pic>
        <p:nvPicPr>
          <p:cNvPr id="1026" name="Picture 2"/>
          <p:cNvPicPr>
            <a:picLocks noChangeAspect="1" noChangeArrowheads="1"/>
          </p:cNvPicPr>
          <p:nvPr/>
        </p:nvPicPr>
        <p:blipFill>
          <a:blip r:embed="rId2"/>
          <a:srcRect/>
          <a:stretch>
            <a:fillRect/>
          </a:stretch>
        </p:blipFill>
        <p:spPr bwMode="auto">
          <a:xfrm>
            <a:off x="914401" y="228601"/>
            <a:ext cx="7543800" cy="6489959"/>
          </a:xfrm>
          <a:prstGeom prst="rect">
            <a:avLst/>
          </a:prstGeom>
          <a:noFill/>
          <a:ln w="9525">
            <a:noFill/>
            <a:miter lim="800000"/>
            <a:headEnd/>
            <a:tailEnd/>
          </a:ln>
          <a:effectLst/>
        </p:spPr>
      </p:pic>
    </p:spTree>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p:cNvGraphicFramePr/>
          <p:nvPr/>
        </p:nvGraphicFramePr>
        <p:xfrm>
          <a:off x="685800" y="457200"/>
          <a:ext cx="7772400" cy="685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4" name="Diagram 3"/>
          <p:cNvGraphicFramePr/>
          <p:nvPr/>
        </p:nvGraphicFramePr>
        <p:xfrm>
          <a:off x="609600" y="1447800"/>
          <a:ext cx="7162800" cy="4191000"/>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066801"/>
            <a:ext cx="7772400" cy="761999"/>
          </a:xfrm>
        </p:spPr>
        <p:txBody>
          <a:bodyPr>
            <a:normAutofit fontScale="90000"/>
          </a:bodyPr>
          <a:lstStyle/>
          <a:p>
            <a:r>
              <a:rPr lang="en-US" u="sng" dirty="0" smtClean="0">
                <a:solidFill>
                  <a:srgbClr val="FF0000"/>
                </a:solidFill>
              </a:rPr>
              <a:t>Ten years ago</a:t>
            </a:r>
            <a:endParaRPr lang="en-US" u="sng" dirty="0">
              <a:solidFill>
                <a:srgbClr val="FF0000"/>
              </a:solidFill>
            </a:endParaRPr>
          </a:p>
        </p:txBody>
      </p:sp>
      <p:graphicFrame>
        <p:nvGraphicFramePr>
          <p:cNvPr id="5" name="Diagram 4"/>
          <p:cNvGraphicFramePr/>
          <p:nvPr/>
        </p:nvGraphicFramePr>
        <p:xfrm>
          <a:off x="990600" y="2590800"/>
          <a:ext cx="7315200" cy="3048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685801"/>
            <a:ext cx="7772400" cy="685799"/>
          </a:xfrm>
          <a:solidFill>
            <a:srgbClr val="FFC000"/>
          </a:solidFill>
        </p:spPr>
        <p:txBody>
          <a:bodyPr>
            <a:normAutofit fontScale="90000"/>
          </a:bodyPr>
          <a:lstStyle/>
          <a:p>
            <a:r>
              <a:rPr lang="en-US" dirty="0" smtClean="0"/>
              <a:t>The change in last ten years</a:t>
            </a:r>
            <a:endParaRPr lang="en-US" dirty="0"/>
          </a:p>
        </p:txBody>
      </p:sp>
      <p:sp>
        <p:nvSpPr>
          <p:cNvPr id="3" name="Subtitle 2"/>
          <p:cNvSpPr>
            <a:spLocks noGrp="1"/>
          </p:cNvSpPr>
          <p:nvPr>
            <p:ph type="subTitle" idx="1"/>
          </p:nvPr>
        </p:nvSpPr>
        <p:spPr>
          <a:xfrm>
            <a:off x="914400" y="1600200"/>
            <a:ext cx="6858000" cy="4419600"/>
          </a:xfrm>
        </p:spPr>
        <p:txBody>
          <a:bodyPr>
            <a:normAutofit fontScale="85000" lnSpcReduction="20000"/>
          </a:bodyPr>
          <a:lstStyle/>
          <a:p>
            <a:pPr algn="l"/>
            <a:r>
              <a:rPr lang="en-US" b="1" u="sng" dirty="0" smtClean="0"/>
              <a:t>Options for the customer:</a:t>
            </a:r>
          </a:p>
          <a:p>
            <a:pPr algn="l"/>
            <a:endParaRPr lang="en-US" dirty="0" smtClean="0"/>
          </a:p>
          <a:p>
            <a:pPr algn="l">
              <a:buFont typeface="Arial" pitchFamily="34" charset="0"/>
              <a:buChar char="•"/>
            </a:pPr>
            <a:r>
              <a:rPr lang="en-US" dirty="0" smtClean="0"/>
              <a:t>Internet: ( In 90’s it was a space of science fiction and World wide web was in its nascent stage…. today we  live in digital times.)</a:t>
            </a:r>
          </a:p>
          <a:p>
            <a:pPr algn="l">
              <a:buFont typeface="Arial" pitchFamily="34" charset="0"/>
              <a:buChar char="•"/>
            </a:pPr>
            <a:r>
              <a:rPr lang="en-US" dirty="0" smtClean="0"/>
              <a:t>Online</a:t>
            </a:r>
          </a:p>
          <a:p>
            <a:pPr algn="l">
              <a:buFont typeface="Arial" pitchFamily="34" charset="0"/>
              <a:buChar char="•"/>
            </a:pPr>
            <a:r>
              <a:rPr lang="en-US" dirty="0" smtClean="0"/>
              <a:t>Smart Phone</a:t>
            </a:r>
          </a:p>
          <a:p>
            <a:pPr algn="l">
              <a:buFont typeface="Arial" pitchFamily="34" charset="0"/>
              <a:buChar char="•"/>
            </a:pPr>
            <a:r>
              <a:rPr lang="en-US" dirty="0" smtClean="0"/>
              <a:t>Tabs</a:t>
            </a:r>
          </a:p>
          <a:p>
            <a:pPr algn="l">
              <a:buFont typeface="Arial" pitchFamily="34" charset="0"/>
              <a:buChar char="•"/>
            </a:pPr>
            <a:r>
              <a:rPr lang="en-US" dirty="0" err="1" smtClean="0"/>
              <a:t>Tv</a:t>
            </a:r>
            <a:endParaRPr lang="en-US" dirty="0" smtClean="0"/>
          </a:p>
          <a:p>
            <a:pPr algn="l">
              <a:buFont typeface="Arial" pitchFamily="34" charset="0"/>
              <a:buChar char="•"/>
            </a:pPr>
            <a:r>
              <a:rPr lang="en-US" dirty="0" smtClean="0"/>
              <a:t>Print</a:t>
            </a:r>
          </a:p>
          <a:p>
            <a:pPr algn="l">
              <a:buFont typeface="Arial" pitchFamily="34" charset="0"/>
              <a:buChar char="•"/>
            </a:pPr>
            <a:r>
              <a:rPr lang="en-US" dirty="0" smtClean="0"/>
              <a:t>Radio</a:t>
            </a:r>
          </a:p>
          <a:p>
            <a:pPr algn="l">
              <a:buFont typeface="Arial" pitchFamily="34" charset="0"/>
              <a:buChar char="•"/>
            </a:pPr>
            <a:endParaRPr lang="en-US" dirty="0" smtClean="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strips(downRight)">
                                      <p:cBhvr>
                                        <p:cTn id="7" dur="20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strips(downRight)">
                                      <p:cBhvr>
                                        <p:cTn id="12" dur="20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6"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strips(downRight)">
                                      <p:cBhvr>
                                        <p:cTn id="17" dur="20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6" fill="hold"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strips(downRight)">
                                      <p:cBhvr>
                                        <p:cTn id="22" dur="20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8" presetClass="entr" presetSubtype="6"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strips(downRight)">
                                      <p:cBhvr>
                                        <p:cTn id="27" dur="20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8" presetClass="entr" presetSubtype="6" fill="hold"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strips(downRight)">
                                      <p:cBhvr>
                                        <p:cTn id="32" dur="2000"/>
                                        <p:tgtEl>
                                          <p:spTgt spid="3">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8" presetClass="entr" presetSubtype="6" fill="hold"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strips(downRight)">
                                      <p:cBhvr>
                                        <p:cTn id="37" dur="20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3008313" cy="838200"/>
          </a:xfrm>
        </p:spPr>
        <p:txBody>
          <a:bodyPr>
            <a:normAutofit/>
          </a:bodyPr>
          <a:lstStyle/>
          <a:p>
            <a:r>
              <a:rPr lang="en-US" dirty="0" smtClean="0"/>
              <a:t>THE  PRESENT SCENARIO</a:t>
            </a:r>
            <a:endParaRPr lang="en-US" dirty="0"/>
          </a:p>
        </p:txBody>
      </p:sp>
      <p:sp>
        <p:nvSpPr>
          <p:cNvPr id="4" name="Text Placeholder 3"/>
          <p:cNvSpPr>
            <a:spLocks noGrp="1"/>
          </p:cNvSpPr>
          <p:nvPr>
            <p:ph type="body" sz="half" idx="2"/>
          </p:nvPr>
        </p:nvSpPr>
        <p:spPr>
          <a:xfrm>
            <a:off x="457200" y="1143000"/>
            <a:ext cx="3124200" cy="5257800"/>
          </a:xfrm>
        </p:spPr>
        <p:txBody>
          <a:bodyPr>
            <a:normAutofit fontScale="92500" lnSpcReduction="20000"/>
          </a:bodyPr>
          <a:lstStyle/>
          <a:p>
            <a:pPr lvl="0">
              <a:buFont typeface="Wingdings" pitchFamily="2" charset="2"/>
              <a:buChar char="Ø"/>
            </a:pPr>
            <a:r>
              <a:rPr lang="en-US" sz="3200" dirty="0" smtClean="0">
                <a:solidFill>
                  <a:prstClr val="black">
                    <a:tint val="75000"/>
                  </a:prstClr>
                </a:solidFill>
              </a:rPr>
              <a:t>The reader is attracted with all the hustle and bustle.</a:t>
            </a:r>
          </a:p>
          <a:p>
            <a:pPr lvl="0">
              <a:buFont typeface="Wingdings" pitchFamily="2" charset="2"/>
              <a:buChar char="Ø"/>
            </a:pPr>
            <a:r>
              <a:rPr lang="en-US" sz="3200" dirty="0" smtClean="0">
                <a:solidFill>
                  <a:prstClr val="black">
                    <a:tint val="75000"/>
                  </a:prstClr>
                </a:solidFill>
              </a:rPr>
              <a:t>The vendor is pampered.</a:t>
            </a:r>
          </a:p>
          <a:p>
            <a:pPr lvl="0">
              <a:buFont typeface="Wingdings" pitchFamily="2" charset="2"/>
              <a:buChar char="Ø"/>
            </a:pPr>
            <a:r>
              <a:rPr lang="en-US" sz="3200" dirty="0" smtClean="0">
                <a:solidFill>
                  <a:prstClr val="black">
                    <a:tint val="75000"/>
                  </a:prstClr>
                </a:solidFill>
              </a:rPr>
              <a:t>Agents are lured.</a:t>
            </a:r>
          </a:p>
          <a:p>
            <a:pPr>
              <a:buFont typeface="Wingdings" pitchFamily="2" charset="2"/>
              <a:buChar char="Ø"/>
            </a:pPr>
            <a:r>
              <a:rPr lang="en-US" sz="3200" dirty="0" smtClean="0">
                <a:solidFill>
                  <a:prstClr val="black">
                    <a:tint val="75000"/>
                  </a:prstClr>
                </a:solidFill>
              </a:rPr>
              <a:t>Copies are getting dumped. </a:t>
            </a:r>
          </a:p>
          <a:p>
            <a:pPr>
              <a:buFont typeface="Wingdings" pitchFamily="2" charset="2"/>
              <a:buChar char="Ø"/>
            </a:pPr>
            <a:r>
              <a:rPr lang="en-US" sz="3200" dirty="0" smtClean="0">
                <a:solidFill>
                  <a:prstClr val="black">
                    <a:tint val="75000"/>
                  </a:prstClr>
                </a:solidFill>
              </a:rPr>
              <a:t>With manpower shortage vendor finding it difficult to manage.</a:t>
            </a:r>
          </a:p>
          <a:p>
            <a:pPr lvl="0">
              <a:buFont typeface="Wingdings" pitchFamily="2" charset="2"/>
              <a:buChar char="Ø"/>
            </a:pPr>
            <a:endParaRPr lang="en-US" sz="3200" dirty="0" smtClean="0">
              <a:solidFill>
                <a:prstClr val="black">
                  <a:tint val="75000"/>
                </a:prstClr>
              </a:solidFill>
            </a:endParaRPr>
          </a:p>
          <a:p>
            <a:pPr lvl="0">
              <a:buFont typeface="Wingdings" pitchFamily="2" charset="2"/>
              <a:buChar char="Ø"/>
            </a:pPr>
            <a:endParaRPr lang="en-US" sz="3200" dirty="0" smtClean="0">
              <a:solidFill>
                <a:prstClr val="black">
                  <a:tint val="75000"/>
                </a:prstClr>
              </a:solidFill>
            </a:endParaRPr>
          </a:p>
          <a:p>
            <a:endParaRPr lang="en-US" dirty="0"/>
          </a:p>
        </p:txBody>
      </p:sp>
      <p:pic>
        <p:nvPicPr>
          <p:cNvPr id="1026" name="Picture 2"/>
          <p:cNvPicPr>
            <a:picLocks noGrp="1" noChangeAspect="1" noChangeArrowheads="1"/>
          </p:cNvPicPr>
          <p:nvPr>
            <p:ph idx="1"/>
          </p:nvPr>
        </p:nvPicPr>
        <p:blipFill>
          <a:blip r:embed="rId2"/>
          <a:srcRect/>
          <a:stretch>
            <a:fillRect/>
          </a:stretch>
        </p:blipFill>
        <p:spPr bwMode="auto">
          <a:xfrm>
            <a:off x="3792537" y="1547019"/>
            <a:ext cx="4676775" cy="3305175"/>
          </a:xfrm>
          <a:prstGeom prst="rect">
            <a:avLst/>
          </a:prstGeom>
          <a:noFill/>
          <a:ln w="9525">
            <a:noFill/>
            <a:miter lim="800000"/>
            <a:headEnd/>
            <a:tailEnd/>
          </a:ln>
          <a:effectLst/>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strips(downRight)">
                                      <p:cBhvr>
                                        <p:cTn id="7" dur="20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strips(downRight)">
                                      <p:cBhvr>
                                        <p:cTn id="12" dur="20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6"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strips(downRight)">
                                      <p:cBhvr>
                                        <p:cTn id="17" dur="20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6" fill="hold"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strips(downRight)">
                                      <p:cBhvr>
                                        <p:cTn id="22" dur="20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8" presetClass="entr" presetSubtype="6" fill="hold"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strips(downRight)">
                                      <p:cBhvr>
                                        <p:cTn id="27" dur="20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FF00"/>
          </a:solidFill>
        </p:spPr>
        <p:txBody>
          <a:bodyPr>
            <a:normAutofit fontScale="90000"/>
          </a:bodyPr>
          <a:lstStyle/>
          <a:p>
            <a:r>
              <a:rPr lang="en-US" dirty="0" smtClean="0"/>
              <a:t/>
            </a:r>
            <a:br>
              <a:rPr lang="en-US" dirty="0" smtClean="0"/>
            </a:br>
            <a:r>
              <a:rPr lang="en-US" dirty="0" smtClean="0"/>
              <a:t>CIRCULATION-REDEFINED</a:t>
            </a:r>
            <a:br>
              <a:rPr lang="en-US" dirty="0" smtClean="0"/>
            </a:br>
            <a:endParaRPr lang="en-US" dirty="0"/>
          </a:p>
        </p:txBody>
      </p:sp>
      <p:sp>
        <p:nvSpPr>
          <p:cNvPr id="2050" name="AutoShape 2" descr="Image result for photographs of newspaper vendor"/>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2051" name="Picture 3" descr="C:\Documents and Settings\Sakal\Desktop\images.jpg"/>
          <p:cNvPicPr>
            <a:picLocks noChangeAspect="1" noChangeArrowheads="1"/>
          </p:cNvPicPr>
          <p:nvPr/>
        </p:nvPicPr>
        <p:blipFill>
          <a:blip r:embed="rId2"/>
          <a:srcRect/>
          <a:stretch>
            <a:fillRect/>
          </a:stretch>
        </p:blipFill>
        <p:spPr bwMode="auto">
          <a:xfrm>
            <a:off x="2590800" y="2047874"/>
            <a:ext cx="3657600" cy="3895726"/>
          </a:xfrm>
          <a:prstGeom prst="rect">
            <a:avLst/>
          </a:prstGeom>
          <a:solidFill>
            <a:srgbClr val="FFC000"/>
          </a:solidFill>
        </p:spPr>
      </p:pic>
    </p:spTree>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p:cNvGraphicFramePr/>
          <p:nvPr/>
        </p:nvGraphicFramePr>
        <p:xfrm>
          <a:off x="304800" y="274638"/>
          <a:ext cx="8610600" cy="64309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0"/>
            <a:ext cx="7772400" cy="1219201"/>
          </a:xfrm>
          <a:solidFill>
            <a:srgbClr val="FFC000"/>
          </a:solidFill>
        </p:spPr>
        <p:txBody>
          <a:bodyPr>
            <a:normAutofit fontScale="90000"/>
          </a:bodyPr>
          <a:lstStyle/>
          <a:p>
            <a:r>
              <a:rPr lang="en-US" dirty="0" err="1" smtClean="0"/>
              <a:t>Pune</a:t>
            </a:r>
            <a:r>
              <a:rPr lang="en-US" dirty="0" smtClean="0"/>
              <a:t> city- What comes to our mind?</a:t>
            </a:r>
            <a:endParaRPr lang="en-US" dirty="0"/>
          </a:p>
        </p:txBody>
      </p:sp>
      <p:sp>
        <p:nvSpPr>
          <p:cNvPr id="3" name="Subtitle 2"/>
          <p:cNvSpPr>
            <a:spLocks noGrp="1"/>
          </p:cNvSpPr>
          <p:nvPr>
            <p:ph type="subTitle" idx="1"/>
          </p:nvPr>
        </p:nvSpPr>
        <p:spPr>
          <a:xfrm>
            <a:off x="609600" y="1219200"/>
            <a:ext cx="8229600" cy="4876800"/>
          </a:xfrm>
        </p:spPr>
        <p:txBody>
          <a:bodyPr>
            <a:normAutofit fontScale="92500" lnSpcReduction="20000"/>
          </a:bodyPr>
          <a:lstStyle/>
          <a:p>
            <a:pPr algn="l">
              <a:buFont typeface="Arial" pitchFamily="34" charset="0"/>
              <a:buChar char="•"/>
            </a:pPr>
            <a:r>
              <a:rPr lang="en-US" dirty="0" smtClean="0">
                <a:solidFill>
                  <a:srgbClr val="002060"/>
                </a:solidFill>
              </a:rPr>
              <a:t>National </a:t>
            </a:r>
            <a:r>
              <a:rPr lang="en-US" dirty="0" err="1" smtClean="0">
                <a:solidFill>
                  <a:srgbClr val="002060"/>
                </a:solidFill>
              </a:rPr>
              <a:t>Defence</a:t>
            </a:r>
            <a:r>
              <a:rPr lang="en-US" dirty="0" smtClean="0">
                <a:solidFill>
                  <a:srgbClr val="002060"/>
                </a:solidFill>
              </a:rPr>
              <a:t> Academy.</a:t>
            </a:r>
          </a:p>
          <a:p>
            <a:pPr algn="l">
              <a:buFont typeface="Arial" pitchFamily="34" charset="0"/>
              <a:buChar char="•"/>
            </a:pPr>
            <a:r>
              <a:rPr lang="en-US" dirty="0" err="1" smtClean="0">
                <a:solidFill>
                  <a:srgbClr val="002060"/>
                </a:solidFill>
              </a:rPr>
              <a:t>Shaniwar-wadha</a:t>
            </a:r>
            <a:r>
              <a:rPr lang="en-US" dirty="0" smtClean="0">
                <a:solidFill>
                  <a:srgbClr val="002060"/>
                </a:solidFill>
              </a:rPr>
              <a:t>.</a:t>
            </a:r>
          </a:p>
          <a:p>
            <a:pPr algn="l">
              <a:buFont typeface="Arial" pitchFamily="34" charset="0"/>
              <a:buChar char="•"/>
            </a:pPr>
            <a:r>
              <a:rPr lang="en-US" dirty="0" smtClean="0">
                <a:solidFill>
                  <a:srgbClr val="002060"/>
                </a:solidFill>
              </a:rPr>
              <a:t>Raja </a:t>
            </a:r>
            <a:r>
              <a:rPr lang="en-US" dirty="0" err="1" smtClean="0">
                <a:solidFill>
                  <a:srgbClr val="002060"/>
                </a:solidFill>
              </a:rPr>
              <a:t>Kelkar</a:t>
            </a:r>
            <a:r>
              <a:rPr lang="en-US" dirty="0" smtClean="0">
                <a:solidFill>
                  <a:srgbClr val="002060"/>
                </a:solidFill>
              </a:rPr>
              <a:t> Museum.</a:t>
            </a:r>
          </a:p>
          <a:p>
            <a:pPr algn="l">
              <a:buFont typeface="Arial" pitchFamily="34" charset="0"/>
              <a:buChar char="•"/>
            </a:pPr>
            <a:r>
              <a:rPr lang="en-US" dirty="0" smtClean="0">
                <a:solidFill>
                  <a:srgbClr val="002060"/>
                </a:solidFill>
              </a:rPr>
              <a:t>Aga Khan Palace.</a:t>
            </a:r>
          </a:p>
          <a:p>
            <a:pPr algn="l">
              <a:buFont typeface="Arial" pitchFamily="34" charset="0"/>
              <a:buChar char="•"/>
            </a:pPr>
            <a:r>
              <a:rPr lang="en-US" dirty="0" err="1" smtClean="0">
                <a:solidFill>
                  <a:srgbClr val="002060"/>
                </a:solidFill>
              </a:rPr>
              <a:t>Pataleshwar</a:t>
            </a:r>
            <a:r>
              <a:rPr lang="en-US" dirty="0" smtClean="0">
                <a:solidFill>
                  <a:srgbClr val="002060"/>
                </a:solidFill>
              </a:rPr>
              <a:t> cave temple.</a:t>
            </a:r>
          </a:p>
          <a:p>
            <a:pPr algn="l">
              <a:buFont typeface="Arial" pitchFamily="34" charset="0"/>
              <a:buChar char="•"/>
            </a:pPr>
            <a:r>
              <a:rPr lang="en-US" dirty="0" err="1" smtClean="0">
                <a:solidFill>
                  <a:srgbClr val="002060"/>
                </a:solidFill>
              </a:rPr>
              <a:t>Osho</a:t>
            </a:r>
            <a:r>
              <a:rPr lang="en-US" dirty="0" smtClean="0">
                <a:solidFill>
                  <a:srgbClr val="002060"/>
                </a:solidFill>
              </a:rPr>
              <a:t> ashram.</a:t>
            </a:r>
          </a:p>
          <a:p>
            <a:pPr algn="l">
              <a:buFont typeface="Arial" pitchFamily="34" charset="0"/>
              <a:buChar char="•"/>
            </a:pPr>
            <a:r>
              <a:rPr lang="en-US" dirty="0" smtClean="0">
                <a:solidFill>
                  <a:srgbClr val="002060"/>
                </a:solidFill>
              </a:rPr>
              <a:t>Educational and IT hub.</a:t>
            </a:r>
          </a:p>
          <a:p>
            <a:pPr algn="l">
              <a:buFont typeface="Arial" pitchFamily="34" charset="0"/>
              <a:buChar char="•"/>
            </a:pPr>
            <a:r>
              <a:rPr lang="en-US" dirty="0" smtClean="0">
                <a:solidFill>
                  <a:srgbClr val="002060"/>
                </a:solidFill>
              </a:rPr>
              <a:t>Film and Television Institute of India.</a:t>
            </a:r>
          </a:p>
          <a:p>
            <a:pPr algn="l">
              <a:buFont typeface="Arial" pitchFamily="34" charset="0"/>
              <a:buChar char="•"/>
            </a:pPr>
            <a:r>
              <a:rPr lang="en-US" dirty="0" smtClean="0">
                <a:solidFill>
                  <a:srgbClr val="002060"/>
                </a:solidFill>
              </a:rPr>
              <a:t>Malls, hotels, multiplexes .</a:t>
            </a:r>
          </a:p>
          <a:p>
            <a:pPr algn="l">
              <a:buFont typeface="Arial" pitchFamily="34" charset="0"/>
              <a:buChar char="•"/>
            </a:pPr>
            <a:r>
              <a:rPr lang="en-US" dirty="0" smtClean="0">
                <a:solidFill>
                  <a:srgbClr val="002060"/>
                </a:solidFill>
              </a:rPr>
              <a:t>Happening city</a:t>
            </a:r>
          </a:p>
          <a:p>
            <a:pPr algn="l"/>
            <a:endParaRPr lang="en-US" dirty="0" smtClean="0"/>
          </a:p>
          <a:p>
            <a:pPr algn="l"/>
            <a:endParaRPr lang="en-US"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10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10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6" dur="10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 calcmode="lin" valueType="num">
                                      <p:cBhvr additive="base">
                                        <p:cTn id="31"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2" dur="10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 calcmode="lin" valueType="num">
                                      <p:cBhvr additive="base">
                                        <p:cTn id="37"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8" dur="10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3">
                                            <p:txEl>
                                              <p:pRg st="7" end="7"/>
                                            </p:txEl>
                                          </p:spTgt>
                                        </p:tgtEl>
                                        <p:attrNameLst>
                                          <p:attrName>style.visibility</p:attrName>
                                        </p:attrNameLst>
                                      </p:cBhvr>
                                      <p:to>
                                        <p:strVal val="visible"/>
                                      </p:to>
                                    </p:set>
                                    <p:anim calcmode="lin" valueType="num">
                                      <p:cBhvr additive="base">
                                        <p:cTn id="43"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44" dur="10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3">
                                            <p:txEl>
                                              <p:pRg st="8" end="8"/>
                                            </p:txEl>
                                          </p:spTgt>
                                        </p:tgtEl>
                                        <p:attrNameLst>
                                          <p:attrName>style.visibility</p:attrName>
                                        </p:attrNameLst>
                                      </p:cBhvr>
                                      <p:to>
                                        <p:strVal val="visible"/>
                                      </p:to>
                                    </p:set>
                                    <p:anim calcmode="lin" valueType="num">
                                      <p:cBhvr additive="base">
                                        <p:cTn id="49"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0" dur="10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3">
                                            <p:txEl>
                                              <p:pRg st="9" end="9"/>
                                            </p:txEl>
                                          </p:spTgt>
                                        </p:tgtEl>
                                        <p:attrNameLst>
                                          <p:attrName>style.visibility</p:attrName>
                                        </p:attrNameLst>
                                      </p:cBhvr>
                                      <p:to>
                                        <p:strVal val="visible"/>
                                      </p:to>
                                    </p:set>
                                    <p:anim calcmode="lin" valueType="num">
                                      <p:cBhvr additive="base">
                                        <p:cTn id="55" dur="20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56" dur="20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3">
                                            <p:txEl>
                                              <p:pRg st="1" end="1"/>
                                            </p:txEl>
                                          </p:spTgt>
                                        </p:tgtEl>
                                        <p:attrNameLst>
                                          <p:attrName>style.visibility</p:attrName>
                                        </p:attrNameLst>
                                      </p:cBhvr>
                                      <p:to>
                                        <p:strVal val="visible"/>
                                      </p:to>
                                    </p:set>
                                    <p:anim calcmode="lin" valueType="num">
                                      <p:cBhvr additive="base">
                                        <p:cTn id="61"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62" dur="10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381001"/>
            <a:ext cx="7772400" cy="1600199"/>
          </a:xfrm>
          <a:solidFill>
            <a:srgbClr val="FFC000"/>
          </a:solidFill>
        </p:spPr>
        <p:txBody>
          <a:bodyPr>
            <a:normAutofit/>
          </a:bodyPr>
          <a:lstStyle/>
          <a:p>
            <a:r>
              <a:rPr lang="en-US" sz="5400" dirty="0" smtClean="0"/>
              <a:t>Why  Not</a:t>
            </a:r>
            <a:endParaRPr lang="en-US" sz="5400" dirty="0"/>
          </a:p>
        </p:txBody>
      </p:sp>
      <p:sp>
        <p:nvSpPr>
          <p:cNvPr id="3" name="Subtitle 2"/>
          <p:cNvSpPr>
            <a:spLocks noGrp="1"/>
          </p:cNvSpPr>
          <p:nvPr>
            <p:ph type="subTitle" idx="1"/>
          </p:nvPr>
        </p:nvSpPr>
        <p:spPr>
          <a:xfrm>
            <a:off x="762000" y="2286000"/>
            <a:ext cx="8001000" cy="3657600"/>
          </a:xfrm>
        </p:spPr>
        <p:txBody>
          <a:bodyPr>
            <a:normAutofit/>
          </a:bodyPr>
          <a:lstStyle/>
          <a:p>
            <a:endParaRPr lang="en-US" sz="8800" dirty="0" smtClean="0">
              <a:solidFill>
                <a:srgbClr val="C00000"/>
              </a:solidFill>
            </a:endParaRPr>
          </a:p>
          <a:p>
            <a:r>
              <a:rPr lang="en-US" sz="8800" dirty="0" smtClean="0">
                <a:solidFill>
                  <a:srgbClr val="C00000"/>
                </a:solidFill>
              </a:rPr>
              <a:t>SAKAL-CITY</a:t>
            </a:r>
            <a:endParaRPr lang="en-US" sz="8800" dirty="0">
              <a:solidFill>
                <a:srgbClr val="C00000"/>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20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20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2399"/>
            <a:ext cx="7772400" cy="685801"/>
          </a:xfrm>
          <a:solidFill>
            <a:srgbClr val="FFC000"/>
          </a:solidFill>
        </p:spPr>
        <p:txBody>
          <a:bodyPr>
            <a:normAutofit fontScale="90000"/>
          </a:bodyPr>
          <a:lstStyle/>
          <a:p>
            <a:r>
              <a:rPr lang="en-US" dirty="0" smtClean="0"/>
              <a:t>Sakal-Strategy</a:t>
            </a:r>
            <a:endParaRPr lang="en-US" dirty="0"/>
          </a:p>
        </p:txBody>
      </p:sp>
      <p:sp>
        <p:nvSpPr>
          <p:cNvPr id="3" name="Subtitle 2"/>
          <p:cNvSpPr>
            <a:spLocks noGrp="1"/>
          </p:cNvSpPr>
          <p:nvPr>
            <p:ph type="subTitle" idx="1"/>
          </p:nvPr>
        </p:nvSpPr>
        <p:spPr>
          <a:xfrm>
            <a:off x="685800" y="914400"/>
            <a:ext cx="7924800" cy="5638800"/>
          </a:xfrm>
        </p:spPr>
        <p:txBody>
          <a:bodyPr>
            <a:normAutofit lnSpcReduction="10000"/>
          </a:bodyPr>
          <a:lstStyle/>
          <a:p>
            <a:pPr algn="l">
              <a:buFont typeface="Arial" pitchFamily="34" charset="0"/>
              <a:buChar char="•"/>
            </a:pPr>
            <a:r>
              <a:rPr lang="en-US" dirty="0" smtClean="0">
                <a:solidFill>
                  <a:srgbClr val="002060"/>
                </a:solidFill>
              </a:rPr>
              <a:t>Sakal booth.</a:t>
            </a:r>
          </a:p>
          <a:p>
            <a:pPr algn="l">
              <a:buFont typeface="Arial" pitchFamily="34" charset="0"/>
              <a:buChar char="•"/>
            </a:pPr>
            <a:r>
              <a:rPr lang="en-US" dirty="0" smtClean="0">
                <a:solidFill>
                  <a:srgbClr val="002060"/>
                </a:solidFill>
              </a:rPr>
              <a:t> Create awareness about Sakal booth through our newspaper.  Its purpose and importance.</a:t>
            </a:r>
          </a:p>
          <a:p>
            <a:pPr algn="l">
              <a:buFont typeface="Arial" pitchFamily="34" charset="0"/>
              <a:buChar char="•"/>
            </a:pPr>
            <a:r>
              <a:rPr lang="en-US" dirty="0" smtClean="0">
                <a:solidFill>
                  <a:srgbClr val="002060"/>
                </a:solidFill>
              </a:rPr>
              <a:t>Identifying around 15-20  important  locations/</a:t>
            </a:r>
            <a:r>
              <a:rPr lang="en-US" dirty="0" err="1" smtClean="0">
                <a:solidFill>
                  <a:srgbClr val="002060"/>
                </a:solidFill>
              </a:rPr>
              <a:t>chowks</a:t>
            </a:r>
            <a:r>
              <a:rPr lang="en-US" dirty="0" smtClean="0">
                <a:solidFill>
                  <a:srgbClr val="002060"/>
                </a:solidFill>
              </a:rPr>
              <a:t> in </a:t>
            </a:r>
            <a:r>
              <a:rPr lang="en-US" dirty="0" err="1" smtClean="0">
                <a:solidFill>
                  <a:srgbClr val="002060"/>
                </a:solidFill>
              </a:rPr>
              <a:t>Pune</a:t>
            </a:r>
            <a:r>
              <a:rPr lang="en-US" dirty="0" smtClean="0">
                <a:solidFill>
                  <a:srgbClr val="002060"/>
                </a:solidFill>
              </a:rPr>
              <a:t> city.</a:t>
            </a:r>
          </a:p>
          <a:p>
            <a:pPr algn="l">
              <a:buFont typeface="Arial" pitchFamily="34" charset="0"/>
              <a:buChar char="•"/>
            </a:pPr>
            <a:r>
              <a:rPr lang="en-US" dirty="0" smtClean="0">
                <a:solidFill>
                  <a:srgbClr val="002060"/>
                </a:solidFill>
              </a:rPr>
              <a:t>Will have Sakal booth monitored by edit and circulation team to interact with the readers.</a:t>
            </a:r>
          </a:p>
          <a:p>
            <a:pPr algn="l">
              <a:buFont typeface="Arial" pitchFamily="34" charset="0"/>
              <a:buChar char="•"/>
            </a:pPr>
            <a:r>
              <a:rPr lang="en-US" dirty="0" smtClean="0">
                <a:solidFill>
                  <a:srgbClr val="002060"/>
                </a:solidFill>
              </a:rPr>
              <a:t>The idea behind this to make it more easy for the readers to approach us.</a:t>
            </a:r>
          </a:p>
          <a:p>
            <a:pPr algn="l">
              <a:buFont typeface="Arial" pitchFamily="34" charset="0"/>
              <a:buChar char="•"/>
            </a:pPr>
            <a:r>
              <a:rPr lang="en-US" dirty="0" smtClean="0">
                <a:solidFill>
                  <a:srgbClr val="002060"/>
                </a:solidFill>
              </a:rPr>
              <a:t>Readers share their views, ideas, grievances with the  Sakal team at the booth.</a:t>
            </a:r>
          </a:p>
          <a:p>
            <a:pPr algn="l">
              <a:buFont typeface="Arial" pitchFamily="34" charset="0"/>
              <a:buChar char="•"/>
            </a:pPr>
            <a:endParaRPr lang="en-US" dirty="0" smtClean="0">
              <a:solidFill>
                <a:srgbClr val="002060"/>
              </a:solidFill>
            </a:endParaRPr>
          </a:p>
          <a:p>
            <a:pPr algn="l"/>
            <a:endParaRPr lang="en-US" dirty="0" smtClean="0">
              <a:solidFill>
                <a:srgbClr val="002060"/>
              </a:solidFill>
            </a:endParaRPr>
          </a:p>
          <a:p>
            <a:pPr algn="l"/>
            <a:endParaRPr lang="en-US" dirty="0" smtClean="0"/>
          </a:p>
          <a:p>
            <a:pPr algn="l"/>
            <a:endParaRPr lang="en-US" dirty="0" smtClean="0"/>
          </a:p>
          <a:p>
            <a:pPr algn="l"/>
            <a:endParaRPr lang="en-US" dirty="0" smtClean="0"/>
          </a:p>
          <a:p>
            <a:pPr algn="l"/>
            <a:endParaRPr lang="en-US" dirty="0" smtClean="0"/>
          </a:p>
          <a:p>
            <a:pPr algn="l"/>
            <a:endParaRPr lang="en-US" dirty="0" smtClean="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strips(downRight)">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strips(downRight)">
                                      <p:cBhvr>
                                        <p:cTn id="12" dur="20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6"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strips(downRight)">
                                      <p:cBhvr>
                                        <p:cTn id="17" dur="20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6"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strips(downRight)">
                                      <p:cBhvr>
                                        <p:cTn id="22" dur="20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8" presetClass="entr" presetSubtype="6"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strips(downRight)">
                                      <p:cBhvr>
                                        <p:cTn id="27" dur="20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8" presetClass="entr" presetSubtype="6"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strips(downRight)">
                                      <p:cBhvr>
                                        <p:cTn id="32" dur="20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srcRect/>
          <a:stretch>
            <a:fillRect/>
          </a:stretch>
        </p:blipFill>
        <p:spPr bwMode="auto">
          <a:xfrm>
            <a:off x="0" y="0"/>
            <a:ext cx="9191625" cy="7324725"/>
          </a:xfrm>
          <a:prstGeom prst="rect">
            <a:avLst/>
          </a:prstGeom>
          <a:noFill/>
          <a:ln w="9525">
            <a:noFill/>
            <a:miter lim="800000"/>
            <a:headEnd/>
            <a:tailEnd/>
          </a:ln>
          <a:effectLst/>
        </p:spPr>
      </p:pic>
    </p:spTree>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
            <a:ext cx="7772400" cy="685799"/>
          </a:xfrm>
          <a:solidFill>
            <a:srgbClr val="FFC000"/>
          </a:solidFill>
        </p:spPr>
        <p:txBody>
          <a:bodyPr>
            <a:normAutofit fontScale="90000"/>
          </a:bodyPr>
          <a:lstStyle/>
          <a:p>
            <a:r>
              <a:rPr lang="en-US" dirty="0" smtClean="0"/>
              <a:t>Promotional drives</a:t>
            </a:r>
            <a:endParaRPr lang="en-US" dirty="0"/>
          </a:p>
        </p:txBody>
      </p:sp>
      <p:sp>
        <p:nvSpPr>
          <p:cNvPr id="3" name="Subtitle 2"/>
          <p:cNvSpPr>
            <a:spLocks noGrp="1"/>
          </p:cNvSpPr>
          <p:nvPr>
            <p:ph type="subTitle" idx="1"/>
          </p:nvPr>
        </p:nvSpPr>
        <p:spPr>
          <a:xfrm>
            <a:off x="381000" y="990600"/>
            <a:ext cx="7848600" cy="5105400"/>
          </a:xfrm>
        </p:spPr>
        <p:txBody>
          <a:bodyPr>
            <a:normAutofit fontScale="92500"/>
          </a:bodyPr>
          <a:lstStyle/>
          <a:p>
            <a:pPr algn="l">
              <a:buFont typeface="Arial" pitchFamily="34" charset="0"/>
              <a:buChar char="•"/>
            </a:pPr>
            <a:r>
              <a:rPr lang="en-US" dirty="0" smtClean="0">
                <a:solidFill>
                  <a:srgbClr val="002060"/>
                </a:solidFill>
              </a:rPr>
              <a:t>Increasing Network of Agencies and strengthen reporters network in the focused areas.</a:t>
            </a:r>
          </a:p>
          <a:p>
            <a:pPr algn="l">
              <a:buFont typeface="Arial" pitchFamily="34" charset="0"/>
              <a:buChar char="•"/>
            </a:pPr>
            <a:r>
              <a:rPr lang="en-US" dirty="0" smtClean="0">
                <a:solidFill>
                  <a:srgbClr val="002060"/>
                </a:solidFill>
              </a:rPr>
              <a:t>Stall sales with better visibility.</a:t>
            </a:r>
          </a:p>
          <a:p>
            <a:pPr algn="l">
              <a:buFont typeface="Arial" pitchFamily="34" charset="0"/>
              <a:buChar char="•"/>
            </a:pPr>
            <a:r>
              <a:rPr lang="en-US" dirty="0" smtClean="0">
                <a:solidFill>
                  <a:srgbClr val="002060"/>
                </a:solidFill>
              </a:rPr>
              <a:t>Society /Locality Connect.</a:t>
            </a:r>
          </a:p>
          <a:p>
            <a:pPr algn="l">
              <a:buFont typeface="Arial" pitchFamily="34" charset="0"/>
              <a:buChar char="•"/>
            </a:pPr>
            <a:r>
              <a:rPr lang="en-US" dirty="0" err="1" smtClean="0">
                <a:solidFill>
                  <a:srgbClr val="002060"/>
                </a:solidFill>
              </a:rPr>
              <a:t>Vachak</a:t>
            </a:r>
            <a:r>
              <a:rPr lang="en-US" dirty="0" smtClean="0">
                <a:solidFill>
                  <a:srgbClr val="002060"/>
                </a:solidFill>
              </a:rPr>
              <a:t> </a:t>
            </a:r>
            <a:r>
              <a:rPr lang="en-US" dirty="0" err="1" smtClean="0">
                <a:solidFill>
                  <a:srgbClr val="002060"/>
                </a:solidFill>
              </a:rPr>
              <a:t>melawa</a:t>
            </a:r>
            <a:r>
              <a:rPr lang="en-US" dirty="0" smtClean="0">
                <a:solidFill>
                  <a:srgbClr val="002060"/>
                </a:solidFill>
              </a:rPr>
              <a:t>.</a:t>
            </a:r>
          </a:p>
          <a:p>
            <a:pPr algn="l">
              <a:buFont typeface="Arial" pitchFamily="34" charset="0"/>
              <a:buChar char="•"/>
            </a:pPr>
            <a:r>
              <a:rPr lang="en-US" dirty="0" smtClean="0">
                <a:solidFill>
                  <a:srgbClr val="002060"/>
                </a:solidFill>
              </a:rPr>
              <a:t>Institutional Promotion &amp; Sales Drives</a:t>
            </a:r>
          </a:p>
          <a:p>
            <a:pPr algn="l">
              <a:buFont typeface="Arial" pitchFamily="34" charset="0"/>
              <a:buChar char="•"/>
            </a:pPr>
            <a:r>
              <a:rPr lang="en-US" dirty="0" smtClean="0">
                <a:solidFill>
                  <a:srgbClr val="002060"/>
                </a:solidFill>
              </a:rPr>
              <a:t>Being Part of City/ Village events</a:t>
            </a:r>
          </a:p>
          <a:p>
            <a:pPr algn="l">
              <a:buFont typeface="Arial" pitchFamily="34" charset="0"/>
              <a:buChar char="•"/>
            </a:pPr>
            <a:r>
              <a:rPr lang="en-US" dirty="0" smtClean="0">
                <a:solidFill>
                  <a:srgbClr val="002060"/>
                </a:solidFill>
              </a:rPr>
              <a:t>Door to door campaigns  in city.</a:t>
            </a:r>
          </a:p>
          <a:p>
            <a:pPr algn="l">
              <a:buFont typeface="Arial" pitchFamily="34" charset="0"/>
              <a:buChar char="•"/>
            </a:pPr>
            <a:r>
              <a:rPr lang="en-US" dirty="0" smtClean="0">
                <a:solidFill>
                  <a:srgbClr val="002060"/>
                </a:solidFill>
              </a:rPr>
              <a:t>Sakal Booth.</a:t>
            </a:r>
          </a:p>
          <a:p>
            <a:pPr algn="l"/>
            <a:endParaRPr lang="en-US"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strips(downRight)">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strips(downRight)">
                                      <p:cBhvr>
                                        <p:cTn id="12" dur="20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6"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strips(downRight)">
                                      <p:cBhvr>
                                        <p:cTn id="17" dur="20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6"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strips(downRight)">
                                      <p:cBhvr>
                                        <p:cTn id="22" dur="20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8" presetClass="entr" presetSubtype="6"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strips(downRight)">
                                      <p:cBhvr>
                                        <p:cTn id="27" dur="20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8" presetClass="entr" presetSubtype="6"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strips(downRight)">
                                      <p:cBhvr>
                                        <p:cTn id="32" dur="20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8" presetClass="entr" presetSubtype="6"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strips(downRight)">
                                      <p:cBhvr>
                                        <p:cTn id="37" dur="20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8" presetClass="entr" presetSubtype="6" fill="hold"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strips(downRight)">
                                      <p:cBhvr>
                                        <p:cTn id="42" dur="20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8" presetClass="entr" presetSubtype="6" fill="hold" nodeType="clickEffect">
                                  <p:stCondLst>
                                    <p:cond delay="0"/>
                                  </p:stCondLst>
                                  <p:childTnLst>
                                    <p:set>
                                      <p:cBhvr>
                                        <p:cTn id="46" dur="1" fill="hold">
                                          <p:stCondLst>
                                            <p:cond delay="0"/>
                                          </p:stCondLst>
                                        </p:cTn>
                                        <p:tgtEl>
                                          <p:spTgt spid="3">
                                            <p:txEl>
                                              <p:pRg st="7" end="7"/>
                                            </p:txEl>
                                          </p:spTgt>
                                        </p:tgtEl>
                                        <p:attrNameLst>
                                          <p:attrName>style.visibility</p:attrName>
                                        </p:attrNameLst>
                                      </p:cBhvr>
                                      <p:to>
                                        <p:strVal val="visible"/>
                                      </p:to>
                                    </p:set>
                                    <p:animEffect transition="in" filter="strips(downRight)">
                                      <p:cBhvr>
                                        <p:cTn id="47" dur="20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457201"/>
            <a:ext cx="7772400" cy="533399"/>
          </a:xfrm>
          <a:solidFill>
            <a:srgbClr val="FFC000"/>
          </a:solidFill>
        </p:spPr>
        <p:txBody>
          <a:bodyPr>
            <a:normAutofit fontScale="90000"/>
          </a:bodyPr>
          <a:lstStyle/>
          <a:p>
            <a:r>
              <a:rPr lang="en-US" dirty="0" smtClean="0"/>
              <a:t>Sakal activities-2015-16</a:t>
            </a:r>
            <a:endParaRPr lang="en-US" dirty="0"/>
          </a:p>
        </p:txBody>
      </p:sp>
      <p:sp>
        <p:nvSpPr>
          <p:cNvPr id="3" name="Subtitle 2"/>
          <p:cNvSpPr>
            <a:spLocks noGrp="1"/>
          </p:cNvSpPr>
          <p:nvPr>
            <p:ph type="subTitle" idx="1"/>
          </p:nvPr>
        </p:nvSpPr>
        <p:spPr>
          <a:xfrm>
            <a:off x="609600" y="1295400"/>
            <a:ext cx="8077200" cy="4876800"/>
          </a:xfrm>
        </p:spPr>
        <p:txBody>
          <a:bodyPr>
            <a:normAutofit fontScale="55000" lnSpcReduction="20000"/>
          </a:bodyPr>
          <a:lstStyle/>
          <a:p>
            <a:pPr algn="l"/>
            <a:r>
              <a:rPr lang="en-US" b="1" u="sng" dirty="0" smtClean="0">
                <a:solidFill>
                  <a:srgbClr val="002060"/>
                </a:solidFill>
              </a:rPr>
              <a:t>Few  Imp activities:</a:t>
            </a:r>
          </a:p>
          <a:p>
            <a:pPr algn="l">
              <a:buFont typeface="Arial" pitchFamily="34" charset="0"/>
              <a:buChar char="•"/>
            </a:pPr>
            <a:r>
              <a:rPr lang="en-US" dirty="0" smtClean="0">
                <a:solidFill>
                  <a:srgbClr val="002060"/>
                </a:solidFill>
              </a:rPr>
              <a:t>Full2smart.</a:t>
            </a:r>
          </a:p>
          <a:p>
            <a:pPr algn="l">
              <a:buFont typeface="Arial" pitchFamily="34" charset="0"/>
              <a:buChar char="•"/>
            </a:pPr>
            <a:r>
              <a:rPr lang="en-US" dirty="0" smtClean="0">
                <a:solidFill>
                  <a:srgbClr val="002060"/>
                </a:solidFill>
              </a:rPr>
              <a:t>Bal </a:t>
            </a:r>
            <a:r>
              <a:rPr lang="en-US" dirty="0" err="1" smtClean="0">
                <a:solidFill>
                  <a:srgbClr val="002060"/>
                </a:solidFill>
              </a:rPr>
              <a:t>mitra</a:t>
            </a:r>
            <a:r>
              <a:rPr lang="en-US" dirty="0" smtClean="0">
                <a:solidFill>
                  <a:srgbClr val="002060"/>
                </a:solidFill>
              </a:rPr>
              <a:t> </a:t>
            </a:r>
            <a:r>
              <a:rPr lang="en-US" dirty="0" err="1" smtClean="0">
                <a:solidFill>
                  <a:srgbClr val="002060"/>
                </a:solidFill>
              </a:rPr>
              <a:t>chitra</a:t>
            </a:r>
            <a:r>
              <a:rPr lang="en-US" dirty="0" smtClean="0">
                <a:solidFill>
                  <a:srgbClr val="002060"/>
                </a:solidFill>
              </a:rPr>
              <a:t> </a:t>
            </a:r>
            <a:r>
              <a:rPr lang="en-US" dirty="0" err="1" smtClean="0">
                <a:solidFill>
                  <a:srgbClr val="002060"/>
                </a:solidFill>
              </a:rPr>
              <a:t>kala</a:t>
            </a:r>
            <a:r>
              <a:rPr lang="en-US" dirty="0" smtClean="0">
                <a:solidFill>
                  <a:srgbClr val="002060"/>
                </a:solidFill>
              </a:rPr>
              <a:t> </a:t>
            </a:r>
            <a:r>
              <a:rPr lang="en-US" dirty="0" err="1" smtClean="0">
                <a:solidFill>
                  <a:srgbClr val="002060"/>
                </a:solidFill>
              </a:rPr>
              <a:t>spardha</a:t>
            </a:r>
            <a:r>
              <a:rPr lang="en-US" dirty="0" smtClean="0">
                <a:solidFill>
                  <a:srgbClr val="002060"/>
                </a:solidFill>
              </a:rPr>
              <a:t>.</a:t>
            </a:r>
          </a:p>
          <a:p>
            <a:pPr algn="l">
              <a:buFont typeface="Arial" pitchFamily="34" charset="0"/>
              <a:buChar char="•"/>
            </a:pPr>
            <a:r>
              <a:rPr lang="en-US" dirty="0" smtClean="0">
                <a:solidFill>
                  <a:srgbClr val="002060"/>
                </a:solidFill>
              </a:rPr>
              <a:t>Mi </a:t>
            </a:r>
            <a:r>
              <a:rPr lang="en-US" dirty="0" err="1" smtClean="0">
                <a:solidFill>
                  <a:srgbClr val="002060"/>
                </a:solidFill>
              </a:rPr>
              <a:t>Sarpanch</a:t>
            </a:r>
            <a:r>
              <a:rPr lang="en-US" dirty="0" smtClean="0">
                <a:solidFill>
                  <a:srgbClr val="002060"/>
                </a:solidFill>
              </a:rPr>
              <a:t> </a:t>
            </a:r>
            <a:r>
              <a:rPr lang="en-US" dirty="0" err="1" smtClean="0">
                <a:solidFill>
                  <a:srgbClr val="002060"/>
                </a:solidFill>
              </a:rPr>
              <a:t>Boltoy</a:t>
            </a:r>
            <a:endParaRPr lang="en-US" dirty="0" smtClean="0">
              <a:solidFill>
                <a:srgbClr val="002060"/>
              </a:solidFill>
            </a:endParaRPr>
          </a:p>
          <a:p>
            <a:pPr algn="l">
              <a:buFont typeface="Arial" pitchFamily="34" charset="0"/>
              <a:buChar char="•"/>
            </a:pPr>
            <a:r>
              <a:rPr lang="en-US" dirty="0" smtClean="0">
                <a:solidFill>
                  <a:srgbClr val="002060"/>
                </a:solidFill>
              </a:rPr>
              <a:t>Carrier guidance.</a:t>
            </a:r>
          </a:p>
          <a:p>
            <a:pPr algn="l">
              <a:buFont typeface="Arial" pitchFamily="34" charset="0"/>
              <a:buChar char="•"/>
            </a:pPr>
            <a:r>
              <a:rPr lang="en-US" dirty="0" smtClean="0">
                <a:solidFill>
                  <a:srgbClr val="002060"/>
                </a:solidFill>
              </a:rPr>
              <a:t>YIN activity development seminar.</a:t>
            </a:r>
          </a:p>
          <a:p>
            <a:pPr algn="l">
              <a:buFont typeface="Arial" pitchFamily="34" charset="0"/>
              <a:buChar char="•"/>
            </a:pPr>
            <a:r>
              <a:rPr lang="en-US" dirty="0" smtClean="0">
                <a:solidFill>
                  <a:srgbClr val="002060"/>
                </a:solidFill>
              </a:rPr>
              <a:t>Principal meets in schools at the unit level.</a:t>
            </a:r>
          </a:p>
          <a:p>
            <a:pPr algn="l">
              <a:buFont typeface="Arial" pitchFamily="34" charset="0"/>
              <a:buChar char="•"/>
            </a:pPr>
            <a:r>
              <a:rPr lang="en-US" dirty="0" smtClean="0">
                <a:solidFill>
                  <a:srgbClr val="002060"/>
                </a:solidFill>
              </a:rPr>
              <a:t>Society connect through chairman and secretary.</a:t>
            </a:r>
          </a:p>
          <a:p>
            <a:pPr algn="l">
              <a:buFont typeface="Arial" pitchFamily="34" charset="0"/>
              <a:buChar char="•"/>
            </a:pPr>
            <a:r>
              <a:rPr lang="en-US" dirty="0" err="1" smtClean="0">
                <a:solidFill>
                  <a:srgbClr val="002060"/>
                </a:solidFill>
              </a:rPr>
              <a:t>Vachak</a:t>
            </a:r>
            <a:r>
              <a:rPr lang="en-US" dirty="0" smtClean="0">
                <a:solidFill>
                  <a:srgbClr val="002060"/>
                </a:solidFill>
              </a:rPr>
              <a:t> </a:t>
            </a:r>
            <a:r>
              <a:rPr lang="en-US" dirty="0" err="1" smtClean="0">
                <a:solidFill>
                  <a:srgbClr val="002060"/>
                </a:solidFill>
              </a:rPr>
              <a:t>Melawa</a:t>
            </a:r>
            <a:r>
              <a:rPr lang="en-US" dirty="0" smtClean="0">
                <a:solidFill>
                  <a:srgbClr val="002060"/>
                </a:solidFill>
              </a:rPr>
              <a:t>.</a:t>
            </a:r>
          </a:p>
          <a:p>
            <a:pPr algn="l">
              <a:buFont typeface="Arial" pitchFamily="34" charset="0"/>
              <a:buChar char="•"/>
            </a:pPr>
            <a:r>
              <a:rPr lang="en-US" dirty="0" smtClean="0">
                <a:solidFill>
                  <a:srgbClr val="002060"/>
                </a:solidFill>
              </a:rPr>
              <a:t>Coffee with Sakal.</a:t>
            </a:r>
          </a:p>
          <a:p>
            <a:pPr algn="l">
              <a:buFont typeface="Arial" pitchFamily="34" charset="0"/>
              <a:buChar char="•"/>
            </a:pPr>
            <a:r>
              <a:rPr lang="en-US" dirty="0" smtClean="0">
                <a:solidFill>
                  <a:srgbClr val="002060"/>
                </a:solidFill>
              </a:rPr>
              <a:t>Happy </a:t>
            </a:r>
            <a:r>
              <a:rPr lang="en-US" dirty="0" err="1" smtClean="0">
                <a:solidFill>
                  <a:srgbClr val="002060"/>
                </a:solidFill>
              </a:rPr>
              <a:t>Neighbhourhood</a:t>
            </a:r>
            <a:r>
              <a:rPr lang="en-US" dirty="0" smtClean="0">
                <a:solidFill>
                  <a:srgbClr val="002060"/>
                </a:solidFill>
              </a:rPr>
              <a:t>.</a:t>
            </a:r>
          </a:p>
          <a:p>
            <a:pPr algn="l">
              <a:buFont typeface="Arial" pitchFamily="34" charset="0"/>
              <a:buChar char="•"/>
            </a:pPr>
            <a:r>
              <a:rPr lang="en-US" dirty="0" smtClean="0">
                <a:solidFill>
                  <a:srgbClr val="002060"/>
                </a:solidFill>
              </a:rPr>
              <a:t>Self </a:t>
            </a:r>
            <a:r>
              <a:rPr lang="en-US" dirty="0" err="1" smtClean="0">
                <a:solidFill>
                  <a:srgbClr val="002060"/>
                </a:solidFill>
              </a:rPr>
              <a:t>defence</a:t>
            </a:r>
            <a:r>
              <a:rPr lang="en-US" dirty="0" smtClean="0">
                <a:solidFill>
                  <a:srgbClr val="002060"/>
                </a:solidFill>
              </a:rPr>
              <a:t> workshop.</a:t>
            </a:r>
          </a:p>
          <a:p>
            <a:pPr algn="l">
              <a:buFont typeface="Arial" pitchFamily="34" charset="0"/>
              <a:buChar char="•"/>
            </a:pPr>
            <a:r>
              <a:rPr lang="en-US" dirty="0" err="1" smtClean="0">
                <a:solidFill>
                  <a:srgbClr val="002060"/>
                </a:solidFill>
              </a:rPr>
              <a:t>Tandurust</a:t>
            </a:r>
            <a:r>
              <a:rPr lang="en-US" dirty="0" smtClean="0">
                <a:solidFill>
                  <a:srgbClr val="002060"/>
                </a:solidFill>
              </a:rPr>
              <a:t> </a:t>
            </a:r>
            <a:r>
              <a:rPr lang="en-US" dirty="0" err="1" smtClean="0">
                <a:solidFill>
                  <a:srgbClr val="002060"/>
                </a:solidFill>
              </a:rPr>
              <a:t>Bandobast</a:t>
            </a:r>
            <a:r>
              <a:rPr lang="en-US" dirty="0" smtClean="0">
                <a:solidFill>
                  <a:srgbClr val="002060"/>
                </a:solidFill>
              </a:rPr>
              <a:t>.</a:t>
            </a:r>
          </a:p>
          <a:p>
            <a:pPr algn="l">
              <a:buFont typeface="Arial" pitchFamily="34" charset="0"/>
              <a:buChar char="•"/>
            </a:pPr>
            <a:r>
              <a:rPr lang="en-US" dirty="0" err="1" smtClean="0">
                <a:solidFill>
                  <a:srgbClr val="002060"/>
                </a:solidFill>
              </a:rPr>
              <a:t>Horlicks</a:t>
            </a:r>
            <a:r>
              <a:rPr lang="en-US" dirty="0" smtClean="0">
                <a:solidFill>
                  <a:srgbClr val="002060"/>
                </a:solidFill>
              </a:rPr>
              <a:t> Sampling.</a:t>
            </a:r>
          </a:p>
          <a:p>
            <a:pPr algn="l">
              <a:buFont typeface="Arial" pitchFamily="34" charset="0"/>
              <a:buChar char="•"/>
            </a:pPr>
            <a:r>
              <a:rPr lang="en-US" dirty="0" smtClean="0">
                <a:solidFill>
                  <a:srgbClr val="002060"/>
                </a:solidFill>
              </a:rPr>
              <a:t>Sponsored copies.</a:t>
            </a:r>
          </a:p>
          <a:p>
            <a:pPr algn="l">
              <a:buFont typeface="Arial" pitchFamily="34" charset="0"/>
              <a:buChar char="•"/>
            </a:pPr>
            <a:r>
              <a:rPr lang="en-US" dirty="0" smtClean="0">
                <a:solidFill>
                  <a:srgbClr val="002060"/>
                </a:solidFill>
              </a:rPr>
              <a:t>Increasing copies through bulk sales .</a:t>
            </a:r>
          </a:p>
          <a:p>
            <a:pPr algn="l">
              <a:buFont typeface="Arial" pitchFamily="34" charset="0"/>
              <a:buChar char="•"/>
            </a:pPr>
            <a:endParaRPr lang="en-US" dirty="0">
              <a:solidFill>
                <a:srgbClr val="002060"/>
              </a:solidFill>
            </a:endParaRPr>
          </a:p>
        </p:txBody>
      </p:sp>
    </p:spTree>
  </p:cSld>
  <p:clrMapOvr>
    <a:masterClrMapping/>
  </p:clrMapOv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04800"/>
            <a:ext cx="8229600" cy="1143000"/>
          </a:xfrm>
          <a:solidFill>
            <a:srgbClr val="FFC000"/>
          </a:solidFill>
        </p:spPr>
        <p:txBody>
          <a:bodyPr/>
          <a:lstStyle/>
          <a:p>
            <a:r>
              <a:rPr lang="en-US" dirty="0" smtClean="0"/>
              <a:t>Sakal circulation strategy </a:t>
            </a:r>
            <a:r>
              <a:rPr lang="en-US" sz="3200" dirty="0" smtClean="0"/>
              <a:t>16-17</a:t>
            </a:r>
            <a:endParaRPr lang="en-US" sz="3200" dirty="0"/>
          </a:p>
        </p:txBody>
      </p:sp>
      <p:sp>
        <p:nvSpPr>
          <p:cNvPr id="3" name="Content Placeholder 2"/>
          <p:cNvSpPr>
            <a:spLocks noGrp="1"/>
          </p:cNvSpPr>
          <p:nvPr>
            <p:ph idx="1"/>
          </p:nvPr>
        </p:nvSpPr>
        <p:spPr/>
        <p:txBody>
          <a:bodyPr>
            <a:normAutofit fontScale="70000" lnSpcReduction="20000"/>
          </a:bodyPr>
          <a:lstStyle/>
          <a:p>
            <a:pPr>
              <a:buNone/>
            </a:pPr>
            <a:r>
              <a:rPr lang="en-US" i="1" u="sng" dirty="0" smtClean="0"/>
              <a:t>AREA TO BE FOCUSSED</a:t>
            </a:r>
            <a:r>
              <a:rPr lang="en-US" i="1" dirty="0" smtClean="0"/>
              <a:t>:</a:t>
            </a:r>
          </a:p>
          <a:p>
            <a:r>
              <a:rPr lang="en-US" dirty="0" err="1" smtClean="0"/>
              <a:t>Pune</a:t>
            </a:r>
            <a:r>
              <a:rPr lang="en-US" dirty="0" smtClean="0"/>
              <a:t> city.</a:t>
            </a:r>
          </a:p>
          <a:p>
            <a:r>
              <a:rPr lang="en-US" dirty="0" smtClean="0"/>
              <a:t>Aurangabad city, </a:t>
            </a:r>
            <a:r>
              <a:rPr lang="en-US" dirty="0" err="1" smtClean="0"/>
              <a:t>Nanded</a:t>
            </a:r>
            <a:r>
              <a:rPr lang="en-US" dirty="0" smtClean="0"/>
              <a:t>, </a:t>
            </a:r>
            <a:r>
              <a:rPr lang="en-US" dirty="0" err="1" smtClean="0"/>
              <a:t>Latur</a:t>
            </a:r>
            <a:r>
              <a:rPr lang="en-US" dirty="0" smtClean="0"/>
              <a:t>, </a:t>
            </a:r>
            <a:r>
              <a:rPr lang="en-US" dirty="0" err="1" smtClean="0"/>
              <a:t>Parbhani</a:t>
            </a:r>
            <a:r>
              <a:rPr lang="en-US" dirty="0" smtClean="0"/>
              <a:t> and </a:t>
            </a:r>
            <a:r>
              <a:rPr lang="en-US" dirty="0" err="1" smtClean="0"/>
              <a:t>Jalna</a:t>
            </a:r>
            <a:r>
              <a:rPr lang="en-US" dirty="0" smtClean="0"/>
              <a:t>.</a:t>
            </a:r>
          </a:p>
          <a:p>
            <a:r>
              <a:rPr lang="en-US" dirty="0" smtClean="0"/>
              <a:t>Nagpur city, Amravati, Akola.</a:t>
            </a:r>
          </a:p>
          <a:p>
            <a:r>
              <a:rPr lang="en-US" dirty="0" smtClean="0"/>
              <a:t>Mumbai city, </a:t>
            </a:r>
            <a:r>
              <a:rPr lang="en-US" dirty="0" err="1" smtClean="0"/>
              <a:t>Navi</a:t>
            </a:r>
            <a:r>
              <a:rPr lang="en-US" dirty="0" smtClean="0"/>
              <a:t> Mumbai &amp;Thane.</a:t>
            </a:r>
          </a:p>
          <a:p>
            <a:r>
              <a:rPr lang="en-US" dirty="0" smtClean="0"/>
              <a:t>Kolhapur city, </a:t>
            </a:r>
            <a:r>
              <a:rPr lang="en-US" dirty="0" err="1" smtClean="0"/>
              <a:t>Ichalkaranaji</a:t>
            </a:r>
            <a:r>
              <a:rPr lang="en-US" dirty="0" smtClean="0"/>
              <a:t>, </a:t>
            </a:r>
            <a:r>
              <a:rPr lang="en-US" dirty="0" err="1" smtClean="0"/>
              <a:t>Sangli</a:t>
            </a:r>
            <a:r>
              <a:rPr lang="en-US" dirty="0" smtClean="0"/>
              <a:t> and Belgaum.</a:t>
            </a:r>
          </a:p>
          <a:p>
            <a:r>
              <a:rPr lang="en-US" dirty="0" err="1" smtClean="0"/>
              <a:t>Nashik</a:t>
            </a:r>
            <a:r>
              <a:rPr lang="en-US" dirty="0" smtClean="0"/>
              <a:t> city.</a:t>
            </a:r>
          </a:p>
          <a:p>
            <a:r>
              <a:rPr lang="en-US" dirty="0" err="1" smtClean="0"/>
              <a:t>Jalgaon</a:t>
            </a:r>
            <a:r>
              <a:rPr lang="en-US" dirty="0" smtClean="0"/>
              <a:t> city,  </a:t>
            </a:r>
            <a:r>
              <a:rPr lang="en-US" dirty="0" err="1" smtClean="0"/>
              <a:t>Dhule</a:t>
            </a:r>
            <a:r>
              <a:rPr lang="en-US" dirty="0" smtClean="0"/>
              <a:t>, </a:t>
            </a:r>
            <a:r>
              <a:rPr lang="en-US" dirty="0" err="1" smtClean="0"/>
              <a:t>Nandurbar</a:t>
            </a:r>
            <a:r>
              <a:rPr lang="en-US" dirty="0" smtClean="0"/>
              <a:t>.</a:t>
            </a:r>
          </a:p>
          <a:p>
            <a:r>
              <a:rPr lang="en-US" dirty="0" smtClean="0"/>
              <a:t>Nagar  </a:t>
            </a:r>
            <a:r>
              <a:rPr lang="en-US" dirty="0" err="1" smtClean="0"/>
              <a:t>ctiy</a:t>
            </a:r>
            <a:r>
              <a:rPr lang="en-US" dirty="0" smtClean="0"/>
              <a:t>.</a:t>
            </a:r>
          </a:p>
          <a:p>
            <a:r>
              <a:rPr lang="en-US" dirty="0" err="1" smtClean="0"/>
              <a:t>Solapur</a:t>
            </a:r>
            <a:r>
              <a:rPr lang="en-US" dirty="0" smtClean="0"/>
              <a:t> city, </a:t>
            </a:r>
            <a:r>
              <a:rPr lang="en-US" dirty="0" err="1" smtClean="0"/>
              <a:t>Barshsi</a:t>
            </a:r>
            <a:r>
              <a:rPr lang="en-US" dirty="0" smtClean="0"/>
              <a:t> and </a:t>
            </a:r>
            <a:r>
              <a:rPr lang="en-US" dirty="0" err="1" smtClean="0"/>
              <a:t>Pandharpur</a:t>
            </a:r>
            <a:r>
              <a:rPr lang="en-US" dirty="0" smtClean="0"/>
              <a:t>.</a:t>
            </a:r>
          </a:p>
          <a:p>
            <a:r>
              <a:rPr lang="en-US" dirty="0" err="1" smtClean="0"/>
              <a:t>Satara</a:t>
            </a:r>
            <a:r>
              <a:rPr lang="en-US" dirty="0" smtClean="0"/>
              <a:t> city and </a:t>
            </a:r>
            <a:r>
              <a:rPr lang="en-US" dirty="0" err="1" smtClean="0"/>
              <a:t>Karad</a:t>
            </a:r>
            <a:r>
              <a:rPr lang="en-US" dirty="0" smtClean="0"/>
              <a:t>.</a:t>
            </a:r>
          </a:p>
          <a:p>
            <a:endParaRPr lang="en-US" dirty="0" smtClean="0"/>
          </a:p>
          <a:p>
            <a:pPr>
              <a:buNone/>
            </a:pPr>
            <a:r>
              <a:rPr lang="en-US" dirty="0" smtClean="0"/>
              <a:t>   </a:t>
            </a:r>
            <a:endParaRPr lang="en-US" dirty="0"/>
          </a:p>
        </p:txBody>
      </p:sp>
    </p:spTree>
  </p:cSld>
  <p:clrMapOvr>
    <a:masterClrMapping/>
  </p:clrMapOv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a:solidFill>
            <a:srgbClr val="FFC000"/>
          </a:solidFill>
        </p:spPr>
        <p:txBody>
          <a:bodyPr/>
          <a:lstStyle/>
          <a:p>
            <a:r>
              <a:rPr lang="en-US" dirty="0" smtClean="0"/>
              <a:t>Strategy 2016-17</a:t>
            </a:r>
            <a:endParaRPr lang="en-US" dirty="0"/>
          </a:p>
        </p:txBody>
      </p:sp>
      <p:sp>
        <p:nvSpPr>
          <p:cNvPr id="3" name="Content Placeholder 2"/>
          <p:cNvSpPr>
            <a:spLocks noGrp="1"/>
          </p:cNvSpPr>
          <p:nvPr>
            <p:ph idx="1"/>
          </p:nvPr>
        </p:nvSpPr>
        <p:spPr>
          <a:xfrm>
            <a:off x="457200" y="1143000"/>
            <a:ext cx="8229600" cy="4983163"/>
          </a:xfrm>
        </p:spPr>
        <p:txBody>
          <a:bodyPr>
            <a:normAutofit/>
          </a:bodyPr>
          <a:lstStyle/>
          <a:p>
            <a:r>
              <a:rPr lang="en-US" b="1" u="sng" dirty="0" err="1" smtClean="0"/>
              <a:t>Madhurangan</a:t>
            </a:r>
            <a:r>
              <a:rPr lang="en-US" b="1" u="sng" dirty="0" smtClean="0"/>
              <a:t> members:</a:t>
            </a:r>
            <a:endParaRPr lang="en-US" dirty="0" smtClean="0"/>
          </a:p>
          <a:p>
            <a:r>
              <a:rPr lang="en-US" dirty="0" smtClean="0"/>
              <a:t>More than 70,000 participants.  These readers are already half through us as </a:t>
            </a:r>
            <a:r>
              <a:rPr lang="en-US" dirty="0" err="1" smtClean="0"/>
              <a:t>madhurangan</a:t>
            </a:r>
            <a:r>
              <a:rPr lang="en-US" dirty="0" smtClean="0"/>
              <a:t> members. </a:t>
            </a:r>
            <a:r>
              <a:rPr lang="en-US" b="1" dirty="0" err="1" smtClean="0"/>
              <a:t>Madhurangan</a:t>
            </a:r>
            <a:r>
              <a:rPr lang="en-US" b="1" dirty="0" smtClean="0"/>
              <a:t> co-</a:t>
            </a:r>
            <a:r>
              <a:rPr lang="en-US" b="1" dirty="0" err="1" smtClean="0"/>
              <a:t>ordinators</a:t>
            </a:r>
            <a:r>
              <a:rPr lang="en-US" b="1" dirty="0" smtClean="0"/>
              <a:t>  </a:t>
            </a:r>
            <a:r>
              <a:rPr lang="en-US" dirty="0" smtClean="0"/>
              <a:t>have a good rapport with them. </a:t>
            </a:r>
          </a:p>
          <a:p>
            <a:r>
              <a:rPr lang="en-US" dirty="0" smtClean="0"/>
              <a:t>Opportunity for us to make them subscribe Sakal at home. </a:t>
            </a:r>
          </a:p>
          <a:p>
            <a:r>
              <a:rPr lang="en-US" dirty="0" smtClean="0"/>
              <a:t>Members of </a:t>
            </a:r>
            <a:r>
              <a:rPr lang="en-US" dirty="0" err="1" smtClean="0"/>
              <a:t>Madhurangan</a:t>
            </a:r>
            <a:r>
              <a:rPr lang="en-US" dirty="0" smtClean="0"/>
              <a:t>, but not necessarily Sakal subscribers at home.</a:t>
            </a:r>
          </a:p>
          <a:p>
            <a:endParaRPr lang="en-US"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strips(downRight)">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strips(downRight)">
                                      <p:cBhvr>
                                        <p:cTn id="12" dur="20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6"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strips(downRight)">
                                      <p:cBhvr>
                                        <p:cTn id="17" dur="20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6"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strips(downRight)">
                                      <p:cBhvr>
                                        <p:cTn id="22" dur="20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p:spPr>
        <p:txBody>
          <a:bodyPr/>
          <a:lstStyle/>
          <a:p>
            <a:pPr algn="l"/>
            <a:r>
              <a:rPr lang="en-US" dirty="0" smtClean="0"/>
              <a:t>                            YIN</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We have young </a:t>
            </a:r>
            <a:r>
              <a:rPr lang="en-US" dirty="0" err="1" smtClean="0"/>
              <a:t>inspirator</a:t>
            </a:r>
            <a:r>
              <a:rPr lang="en-US" dirty="0" smtClean="0"/>
              <a:t> network across all units with more than 9,000 members. </a:t>
            </a:r>
          </a:p>
          <a:p>
            <a:r>
              <a:rPr lang="en-US" dirty="0" smtClean="0"/>
              <a:t>Across the units we have the data available with us. Circulation managers and the team with the support of editorial team will go all out to ensure that the students subscribe to Sakal. </a:t>
            </a:r>
          </a:p>
          <a:p>
            <a:r>
              <a:rPr lang="en-US" dirty="0" smtClean="0"/>
              <a:t>Reading Sakal by this members will ensure us for a better connection among the students down the line.</a:t>
            </a:r>
          </a:p>
          <a:p>
            <a:r>
              <a:rPr lang="en-US" dirty="0" smtClean="0"/>
              <a:t>The above students will be YIN members but may not be subscribing to Sakal on regular basis, hence the efforts.</a:t>
            </a:r>
          </a:p>
          <a:p>
            <a:pPr>
              <a:buNone/>
            </a:pPr>
            <a:r>
              <a:rPr lang="en-US" b="1" dirty="0" smtClean="0"/>
              <a:t> </a:t>
            </a:r>
            <a:endParaRPr lang="en-US" dirty="0" smtClean="0"/>
          </a:p>
          <a:p>
            <a:endParaRPr lang="en-US"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strips(downRight)">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strips(downRight)">
                                      <p:cBhvr>
                                        <p:cTn id="12" dur="20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6"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strips(downRight)">
                                      <p:cBhvr>
                                        <p:cTn id="17" dur="20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6"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strips(downRight)">
                                      <p:cBhvr>
                                        <p:cTn id="22" dur="20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304801"/>
            <a:ext cx="7772400" cy="914400"/>
          </a:xfrm>
          <a:solidFill>
            <a:srgbClr val="FFC000"/>
          </a:solidFill>
        </p:spPr>
        <p:txBody>
          <a:bodyPr>
            <a:normAutofit/>
          </a:bodyPr>
          <a:lstStyle/>
          <a:p>
            <a:r>
              <a:rPr lang="en-US" dirty="0" smtClean="0"/>
              <a:t>STRATEGY-NIE-2016-17</a:t>
            </a:r>
            <a:endParaRPr lang="en-US" dirty="0"/>
          </a:p>
        </p:txBody>
      </p:sp>
      <p:sp>
        <p:nvSpPr>
          <p:cNvPr id="3" name="Subtitle 2"/>
          <p:cNvSpPr>
            <a:spLocks noGrp="1"/>
          </p:cNvSpPr>
          <p:nvPr>
            <p:ph type="subTitle" idx="1"/>
          </p:nvPr>
        </p:nvSpPr>
        <p:spPr>
          <a:xfrm>
            <a:off x="609600" y="1524000"/>
            <a:ext cx="8077200" cy="4572000"/>
          </a:xfrm>
        </p:spPr>
        <p:txBody>
          <a:bodyPr>
            <a:normAutofit fontScale="32500" lnSpcReduction="20000"/>
          </a:bodyPr>
          <a:lstStyle/>
          <a:p>
            <a:pPr algn="l"/>
            <a:r>
              <a:rPr lang="en-US" sz="8600" dirty="0" smtClean="0">
                <a:solidFill>
                  <a:srgbClr val="002060"/>
                </a:solidFill>
              </a:rPr>
              <a:t>NIE:</a:t>
            </a:r>
          </a:p>
          <a:p>
            <a:pPr algn="l">
              <a:buFont typeface="Arial" pitchFamily="34" charset="0"/>
              <a:buChar char="•"/>
            </a:pPr>
            <a:r>
              <a:rPr lang="en-US" sz="8600" dirty="0" smtClean="0">
                <a:solidFill>
                  <a:srgbClr val="002060"/>
                </a:solidFill>
              </a:rPr>
              <a:t>Across Maharashtra we have more than 21000 students from 246 schools subscribing for NIE copies. </a:t>
            </a:r>
          </a:p>
          <a:p>
            <a:pPr algn="l"/>
            <a:endParaRPr lang="en-US" sz="8600" dirty="0" smtClean="0">
              <a:solidFill>
                <a:srgbClr val="002060"/>
              </a:solidFill>
            </a:endParaRPr>
          </a:p>
          <a:p>
            <a:pPr algn="l">
              <a:buFont typeface="Arial" pitchFamily="34" charset="0"/>
              <a:buChar char="•"/>
            </a:pPr>
            <a:r>
              <a:rPr lang="en-US" sz="8600" dirty="0" smtClean="0">
                <a:solidFill>
                  <a:srgbClr val="002060"/>
                </a:solidFill>
              </a:rPr>
              <a:t>Co-ordination by the editorial support through the school principals, teachers and parents we can ensure more subscribers to read Sakal at home. </a:t>
            </a:r>
          </a:p>
          <a:p>
            <a:pPr algn="l"/>
            <a:endParaRPr lang="en-US" sz="8600" dirty="0" smtClean="0">
              <a:solidFill>
                <a:srgbClr val="002060"/>
              </a:solidFill>
            </a:endParaRPr>
          </a:p>
          <a:p>
            <a:pPr algn="l">
              <a:buFont typeface="Arial" pitchFamily="34" charset="0"/>
              <a:buChar char="•"/>
            </a:pPr>
            <a:r>
              <a:rPr lang="en-US" sz="8600" dirty="0" smtClean="0">
                <a:solidFill>
                  <a:srgbClr val="002060"/>
                </a:solidFill>
              </a:rPr>
              <a:t>21000 students connected with us through NIE, but not necessarily readers of Sakal. Hence the efforts in the above segment.</a:t>
            </a:r>
          </a:p>
          <a:p>
            <a:pPr algn="l"/>
            <a:r>
              <a:rPr lang="en-US" sz="4000" dirty="0" smtClean="0">
                <a:solidFill>
                  <a:srgbClr val="002060"/>
                </a:solidFill>
              </a:rPr>
              <a:t> </a:t>
            </a:r>
          </a:p>
          <a:p>
            <a:endParaRPr lang="en-US"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strips(downRight)">
                                      <p:cBhvr>
                                        <p:cTn id="7" dur="20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strips(downRight)">
                                      <p:cBhvr>
                                        <p:cTn id="12" dur="20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6"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animEffect transition="in" filter="strips(downRight)">
                                      <p:cBhvr>
                                        <p:cTn id="17" dur="20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381001"/>
            <a:ext cx="7924800" cy="838199"/>
          </a:xfrm>
          <a:solidFill>
            <a:srgbClr val="FFC000"/>
          </a:solidFill>
        </p:spPr>
        <p:txBody>
          <a:bodyPr/>
          <a:lstStyle/>
          <a:p>
            <a:r>
              <a:rPr lang="en-US" dirty="0" smtClean="0">
                <a:solidFill>
                  <a:srgbClr val="002060"/>
                </a:solidFill>
              </a:rPr>
              <a:t>STRATEGY-SSF-2016-17</a:t>
            </a:r>
            <a:endParaRPr lang="en-US" dirty="0">
              <a:solidFill>
                <a:srgbClr val="002060"/>
              </a:solidFill>
            </a:endParaRPr>
          </a:p>
        </p:txBody>
      </p:sp>
      <p:sp>
        <p:nvSpPr>
          <p:cNvPr id="3" name="Subtitle 2"/>
          <p:cNvSpPr>
            <a:spLocks noGrp="1"/>
          </p:cNvSpPr>
          <p:nvPr>
            <p:ph type="subTitle" idx="1"/>
          </p:nvPr>
        </p:nvSpPr>
        <p:spPr>
          <a:xfrm>
            <a:off x="381000" y="1447800"/>
            <a:ext cx="8382000" cy="5105400"/>
          </a:xfrm>
        </p:spPr>
        <p:txBody>
          <a:bodyPr>
            <a:normAutofit lnSpcReduction="10000"/>
          </a:bodyPr>
          <a:lstStyle/>
          <a:p>
            <a:pPr algn="l">
              <a:buFont typeface="Arial" pitchFamily="34" charset="0"/>
              <a:buChar char="•"/>
            </a:pPr>
            <a:r>
              <a:rPr lang="en-US" b="1" dirty="0" smtClean="0">
                <a:solidFill>
                  <a:srgbClr val="002060"/>
                </a:solidFill>
              </a:rPr>
              <a:t>Right from its inception, the Sakal Social Foundation (SSF) has been involved in activities contributing to the betterment of society. </a:t>
            </a:r>
          </a:p>
          <a:p>
            <a:pPr algn="l">
              <a:buFont typeface="Arial" pitchFamily="34" charset="0"/>
              <a:buChar char="•"/>
            </a:pPr>
            <a:r>
              <a:rPr lang="en-US" b="1" dirty="0" smtClean="0">
                <a:solidFill>
                  <a:srgbClr val="002060"/>
                </a:solidFill>
              </a:rPr>
              <a:t>Always working in the spirit of ‘social first’, SSF has partnered with other organizations across various initiatives to ensure that the benefit is maximized.</a:t>
            </a:r>
          </a:p>
          <a:p>
            <a:pPr algn="l">
              <a:buFont typeface="Arial" pitchFamily="34" charset="0"/>
              <a:buChar char="•"/>
            </a:pPr>
            <a:r>
              <a:rPr lang="en-US" b="1" dirty="0" smtClean="0">
                <a:solidFill>
                  <a:srgbClr val="002060"/>
                </a:solidFill>
              </a:rPr>
              <a:t>We have more than 150 villages tied up with this activity across Maharashtra, we will use this connect to increase our base copies </a:t>
            </a:r>
          </a:p>
          <a:p>
            <a:endParaRPr lang="en-US"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strips(downRight)">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strips(downRight)">
                                      <p:cBhvr>
                                        <p:cTn id="12" dur="20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6"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strips(downRight)">
                                      <p:cBhvr>
                                        <p:cTn id="17" dur="20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57200" y="304800"/>
            <a:ext cx="8001000" cy="914400"/>
          </a:xfrm>
          <a:solidFill>
            <a:srgbClr val="FFC000"/>
          </a:solidFill>
        </p:spPr>
        <p:txBody>
          <a:bodyPr>
            <a:normAutofit/>
          </a:bodyPr>
          <a:lstStyle/>
          <a:p>
            <a:r>
              <a:rPr lang="en-US" dirty="0" smtClean="0"/>
              <a:t>STRATEGY-</a:t>
            </a:r>
            <a:r>
              <a:rPr lang="en-US" sz="4000" dirty="0" smtClean="0"/>
              <a:t>TANISHKA</a:t>
            </a:r>
            <a:endParaRPr lang="en-US" sz="4000" dirty="0"/>
          </a:p>
        </p:txBody>
      </p:sp>
      <p:sp>
        <p:nvSpPr>
          <p:cNvPr id="3" name="Subtitle 2"/>
          <p:cNvSpPr>
            <a:spLocks noGrp="1"/>
          </p:cNvSpPr>
          <p:nvPr>
            <p:ph type="subTitle" idx="1"/>
          </p:nvPr>
        </p:nvSpPr>
        <p:spPr>
          <a:xfrm>
            <a:off x="304800" y="1371600"/>
            <a:ext cx="8305800" cy="5105400"/>
          </a:xfrm>
        </p:spPr>
        <p:txBody>
          <a:bodyPr>
            <a:normAutofit/>
          </a:bodyPr>
          <a:lstStyle/>
          <a:p>
            <a:pPr algn="l">
              <a:buFont typeface="Arial" pitchFamily="34" charset="0"/>
              <a:buChar char="•"/>
            </a:pPr>
            <a:r>
              <a:rPr lang="en-US" sz="3000" dirty="0" smtClean="0">
                <a:solidFill>
                  <a:srgbClr val="002060"/>
                </a:solidFill>
              </a:rPr>
              <a:t>Emotional, Financial and physical  security is the critical need in society  in order for women to have a dignified life and fully harness and galvanize their potential. </a:t>
            </a:r>
          </a:p>
          <a:p>
            <a:pPr algn="l"/>
            <a:endParaRPr lang="en-US" sz="3000" dirty="0" smtClean="0">
              <a:solidFill>
                <a:srgbClr val="002060"/>
              </a:solidFill>
            </a:endParaRPr>
          </a:p>
          <a:p>
            <a:pPr algn="l">
              <a:buFont typeface="Arial" pitchFamily="34" charset="0"/>
              <a:buChar char="•"/>
            </a:pPr>
            <a:r>
              <a:rPr lang="en-US" sz="3000" dirty="0" smtClean="0">
                <a:solidFill>
                  <a:srgbClr val="002060"/>
                </a:solidFill>
              </a:rPr>
              <a:t>We have a connect for more than 10000 members, we will try and work out to use this connect/segment  in broader prospective to achieve our  set goal.</a:t>
            </a:r>
          </a:p>
          <a:p>
            <a:endParaRPr lang="en-US"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strips(downRight)">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 calcmode="lin" valueType="num">
                                      <p:cBhvr additive="base">
                                        <p:cTn id="12" dur="20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13" dur="2000" fill="hold"/>
                                        <p:tgtEl>
                                          <p:spTgt spid="3">
                                            <p:txEl>
                                              <p:pRg st="2" end="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430962"/>
          </a:xfrm>
          <a:solidFill>
            <a:srgbClr val="FFC000"/>
          </a:solidFill>
        </p:spPr>
        <p:txBody>
          <a:bodyPr>
            <a:normAutofit/>
          </a:bodyPr>
          <a:lstStyle/>
          <a:p>
            <a:r>
              <a:rPr lang="en-US" sz="7200" b="1" dirty="0" smtClean="0"/>
              <a:t>AKOLA</a:t>
            </a:r>
            <a:br>
              <a:rPr lang="en-US" sz="7200" b="1" dirty="0" smtClean="0"/>
            </a:br>
            <a:r>
              <a:rPr lang="en-US" sz="7200" b="1" dirty="0" smtClean="0"/>
              <a:t>4</a:t>
            </a:r>
            <a:r>
              <a:rPr lang="en-US" sz="7200" b="1" baseline="30000" dirty="0" smtClean="0"/>
              <a:t>th</a:t>
            </a:r>
            <a:r>
              <a:rPr lang="en-US" sz="7200" b="1" dirty="0" smtClean="0"/>
              <a:t> April-2016</a:t>
            </a:r>
            <a:endParaRPr lang="en-US" sz="7200" b="1" dirty="0"/>
          </a:p>
        </p:txBody>
      </p:sp>
    </p:spTree>
  </p:cSld>
  <p:clrMapOvr>
    <a:masterClrMapping/>
  </p:clrMapOv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2"/>
          <a:srcRect/>
          <a:stretch>
            <a:fillRect/>
          </a:stretch>
        </p:blipFill>
        <p:spPr bwMode="auto">
          <a:xfrm>
            <a:off x="0" y="0"/>
            <a:ext cx="8915400" cy="6858000"/>
          </a:xfrm>
          <a:prstGeom prst="rect">
            <a:avLst/>
          </a:prstGeom>
          <a:noFill/>
          <a:ln w="9525">
            <a:noFill/>
            <a:miter lim="800000"/>
            <a:headEnd/>
            <a:tailEnd/>
          </a:ln>
          <a:effectLst/>
        </p:spPr>
      </p:pic>
    </p:spTree>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srcRect/>
          <a:stretch>
            <a:fillRect/>
          </a:stretch>
        </p:blipFill>
        <p:spPr bwMode="auto">
          <a:xfrm>
            <a:off x="0" y="0"/>
            <a:ext cx="9867900" cy="7153275"/>
          </a:xfrm>
          <a:prstGeom prst="rect">
            <a:avLst/>
          </a:prstGeom>
          <a:noFill/>
          <a:ln w="9525">
            <a:noFill/>
            <a:miter lim="800000"/>
            <a:headEnd/>
            <a:tailEnd/>
          </a:ln>
          <a:effectLst/>
        </p:spPr>
      </p:pic>
    </p:spTree>
  </p:cSld>
  <p:clrMapOvr>
    <a:masterClrMapping/>
  </p:clrMapOv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2"/>
          <a:srcRect/>
          <a:stretch>
            <a:fillRect/>
          </a:stretch>
        </p:blipFill>
        <p:spPr bwMode="auto">
          <a:xfrm>
            <a:off x="304800" y="533400"/>
            <a:ext cx="8494841" cy="5943600"/>
          </a:xfrm>
          <a:prstGeom prst="rect">
            <a:avLst/>
          </a:prstGeom>
          <a:noFill/>
          <a:ln w="9525">
            <a:noFill/>
            <a:miter lim="800000"/>
            <a:headEnd/>
            <a:tailEnd/>
          </a:ln>
          <a:effectLst/>
        </p:spPr>
      </p:pic>
    </p:spTree>
  </p:cSld>
  <p:clrMapOvr>
    <a:masterClrMapping/>
  </p:clrMapOv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304801"/>
            <a:ext cx="7772400" cy="457199"/>
          </a:xfrm>
          <a:solidFill>
            <a:srgbClr val="FFC000"/>
          </a:solidFill>
        </p:spPr>
        <p:txBody>
          <a:bodyPr>
            <a:normAutofit fontScale="90000"/>
          </a:bodyPr>
          <a:lstStyle/>
          <a:p>
            <a:r>
              <a:rPr lang="en-US" dirty="0" smtClean="0"/>
              <a:t>STRATEGY-AKOLA </a:t>
            </a:r>
            <a:endParaRPr lang="en-US" dirty="0"/>
          </a:p>
        </p:txBody>
      </p:sp>
      <p:sp>
        <p:nvSpPr>
          <p:cNvPr id="3" name="Subtitle 2"/>
          <p:cNvSpPr>
            <a:spLocks noGrp="1"/>
          </p:cNvSpPr>
          <p:nvPr>
            <p:ph type="subTitle" idx="1"/>
          </p:nvPr>
        </p:nvSpPr>
        <p:spPr>
          <a:xfrm>
            <a:off x="304800" y="990600"/>
            <a:ext cx="8534400" cy="5638800"/>
          </a:xfrm>
        </p:spPr>
        <p:txBody>
          <a:bodyPr>
            <a:noAutofit/>
          </a:bodyPr>
          <a:lstStyle/>
          <a:p>
            <a:pPr algn="l">
              <a:buFont typeface="Arial" pitchFamily="34" charset="0"/>
              <a:buChar char="•"/>
            </a:pPr>
            <a:r>
              <a:rPr lang="en-US" sz="2000" b="1" dirty="0" smtClean="0">
                <a:solidFill>
                  <a:srgbClr val="002060"/>
                </a:solidFill>
              </a:rPr>
              <a:t>Our top priority is Akola and </a:t>
            </a:r>
            <a:r>
              <a:rPr lang="en-US" sz="2000" b="1" dirty="0" err="1" smtClean="0">
                <a:solidFill>
                  <a:srgbClr val="002060"/>
                </a:solidFill>
              </a:rPr>
              <a:t>Nanded</a:t>
            </a:r>
            <a:r>
              <a:rPr lang="en-US" sz="2000" b="1" dirty="0" smtClean="0">
                <a:solidFill>
                  <a:srgbClr val="002060"/>
                </a:solidFill>
              </a:rPr>
              <a:t>.  </a:t>
            </a:r>
          </a:p>
          <a:p>
            <a:pPr algn="l">
              <a:buFont typeface="Arial" pitchFamily="34" charset="0"/>
              <a:buChar char="•"/>
            </a:pPr>
            <a:r>
              <a:rPr lang="en-US" sz="2000" b="1" dirty="0" smtClean="0">
                <a:solidFill>
                  <a:srgbClr val="002060"/>
                </a:solidFill>
              </a:rPr>
              <a:t>Akola to launch on 4</a:t>
            </a:r>
            <a:r>
              <a:rPr lang="en-US" sz="2000" b="1" baseline="30000" dirty="0" smtClean="0">
                <a:solidFill>
                  <a:srgbClr val="002060"/>
                </a:solidFill>
              </a:rPr>
              <a:t>th</a:t>
            </a:r>
            <a:r>
              <a:rPr lang="en-US" sz="2000" b="1" dirty="0" smtClean="0">
                <a:solidFill>
                  <a:srgbClr val="002060"/>
                </a:solidFill>
              </a:rPr>
              <a:t> April 2016 with a print order of 25000 copies.</a:t>
            </a:r>
          </a:p>
          <a:p>
            <a:pPr algn="l">
              <a:buFont typeface="Arial" pitchFamily="34" charset="0"/>
              <a:buChar char="•"/>
            </a:pPr>
            <a:r>
              <a:rPr lang="en-US" sz="2000" b="1" dirty="0" smtClean="0">
                <a:solidFill>
                  <a:srgbClr val="002060"/>
                </a:solidFill>
              </a:rPr>
              <a:t>The circulation team has taken an ambitious  target of 50,000 Sakal copies in both the units.</a:t>
            </a:r>
          </a:p>
          <a:p>
            <a:pPr algn="l"/>
            <a:endParaRPr lang="en-US" sz="2000" b="1" dirty="0" smtClean="0">
              <a:solidFill>
                <a:srgbClr val="002060"/>
              </a:solidFill>
            </a:endParaRPr>
          </a:p>
          <a:p>
            <a:pPr algn="l">
              <a:buFont typeface="Arial" pitchFamily="34" charset="0"/>
              <a:buChar char="•"/>
            </a:pPr>
            <a:r>
              <a:rPr lang="en-US" sz="2000" b="1" dirty="0" smtClean="0">
                <a:solidFill>
                  <a:srgbClr val="002060"/>
                </a:solidFill>
              </a:rPr>
              <a:t>Cover price, appointing new agents and meeting the readers at the root level will be there core area. </a:t>
            </a:r>
          </a:p>
          <a:p>
            <a:pPr algn="l">
              <a:buFont typeface="Arial" pitchFamily="34" charset="0"/>
              <a:buChar char="•"/>
            </a:pPr>
            <a:endParaRPr lang="en-US" sz="2000" b="1" dirty="0" smtClean="0">
              <a:solidFill>
                <a:srgbClr val="002060"/>
              </a:solidFill>
            </a:endParaRPr>
          </a:p>
          <a:p>
            <a:pPr algn="l">
              <a:buFont typeface="Arial" pitchFamily="34" charset="0"/>
              <a:buChar char="•"/>
            </a:pPr>
            <a:r>
              <a:rPr lang="en-US" sz="2000" b="1" dirty="0" smtClean="0">
                <a:solidFill>
                  <a:srgbClr val="002060"/>
                </a:solidFill>
              </a:rPr>
              <a:t>Reaching out through campaigners on door to door basis.</a:t>
            </a:r>
          </a:p>
          <a:p>
            <a:pPr algn="l">
              <a:buFont typeface="Arial" pitchFamily="34" charset="0"/>
              <a:buChar char="•"/>
            </a:pPr>
            <a:endParaRPr lang="en-US" sz="2000" b="1" dirty="0" smtClean="0">
              <a:solidFill>
                <a:srgbClr val="002060"/>
              </a:solidFill>
            </a:endParaRPr>
          </a:p>
          <a:p>
            <a:pPr algn="l">
              <a:buFont typeface="Arial" pitchFamily="34" charset="0"/>
              <a:buChar char="•"/>
            </a:pPr>
            <a:r>
              <a:rPr lang="en-US" sz="2000" b="1" dirty="0" smtClean="0">
                <a:solidFill>
                  <a:srgbClr val="002060"/>
                </a:solidFill>
              </a:rPr>
              <a:t>Incentives to the vendors on incremental copies.</a:t>
            </a:r>
          </a:p>
          <a:p>
            <a:pPr algn="l"/>
            <a:endParaRPr lang="en-US" sz="2000" b="1" dirty="0" smtClean="0">
              <a:solidFill>
                <a:srgbClr val="002060"/>
              </a:solidFill>
            </a:endParaRPr>
          </a:p>
          <a:p>
            <a:pPr algn="l">
              <a:buFont typeface="Arial" pitchFamily="34" charset="0"/>
              <a:buChar char="•"/>
            </a:pPr>
            <a:r>
              <a:rPr lang="en-US" sz="2000" b="1" dirty="0" smtClean="0">
                <a:solidFill>
                  <a:srgbClr val="002060"/>
                </a:solidFill>
              </a:rPr>
              <a:t>Awareness through  eye catching hoarding.</a:t>
            </a:r>
          </a:p>
          <a:p>
            <a:pPr algn="l">
              <a:buFont typeface="Arial" pitchFamily="34" charset="0"/>
              <a:buChar char="•"/>
            </a:pPr>
            <a:endParaRPr lang="en-US" sz="2000" b="1" dirty="0" smtClean="0">
              <a:solidFill>
                <a:srgbClr val="002060"/>
              </a:solidFill>
            </a:endParaRPr>
          </a:p>
          <a:p>
            <a:pPr algn="l">
              <a:buFont typeface="Arial" pitchFamily="34" charset="0"/>
              <a:buChar char="•"/>
            </a:pPr>
            <a:r>
              <a:rPr lang="en-US" sz="2000" b="1" dirty="0" smtClean="0">
                <a:solidFill>
                  <a:srgbClr val="002060"/>
                </a:solidFill>
              </a:rPr>
              <a:t>Awareness through  Radio FM.</a:t>
            </a:r>
          </a:p>
          <a:p>
            <a:pPr algn="l">
              <a:buFont typeface="Arial" pitchFamily="34" charset="0"/>
              <a:buChar char="•"/>
            </a:pPr>
            <a:endParaRPr lang="en-US" sz="1800" b="1" dirty="0" smtClean="0">
              <a:solidFill>
                <a:srgbClr val="002060"/>
              </a:solidFill>
            </a:endParaRPr>
          </a:p>
          <a:p>
            <a:pPr algn="l">
              <a:buFont typeface="Arial" pitchFamily="34" charset="0"/>
              <a:buChar char="•"/>
            </a:pPr>
            <a:endParaRPr lang="en-US" sz="1800" b="1" dirty="0" smtClean="0">
              <a:solidFill>
                <a:srgbClr val="002060"/>
              </a:solidFill>
            </a:endParaRPr>
          </a:p>
          <a:p>
            <a:pPr algn="l"/>
            <a:endParaRPr lang="en-US" sz="1800" b="1" dirty="0" smtClean="0">
              <a:solidFill>
                <a:srgbClr val="002060"/>
              </a:solidFill>
            </a:endParaRPr>
          </a:p>
          <a:p>
            <a:pPr algn="l">
              <a:buFont typeface="Arial" pitchFamily="34" charset="0"/>
              <a:buChar char="•"/>
            </a:pPr>
            <a:endParaRPr lang="en-US" sz="1800" b="1" dirty="0" smtClean="0">
              <a:solidFill>
                <a:srgbClr val="002060"/>
              </a:solidFill>
            </a:endParaRPr>
          </a:p>
          <a:p>
            <a:r>
              <a:rPr lang="en-US" sz="1800" dirty="0" smtClean="0">
                <a:solidFill>
                  <a:srgbClr val="002060"/>
                </a:solidFill>
              </a:rPr>
              <a:t>.l</a:t>
            </a:r>
            <a:endParaRPr lang="en-US" sz="1800" dirty="0">
              <a:solidFill>
                <a:srgbClr val="002060"/>
              </a:solidFill>
            </a:endParaRPr>
          </a:p>
        </p:txBody>
      </p:sp>
    </p:spTree>
  </p:cSld>
  <p:clrMapOvr>
    <a:masterClrMapping/>
  </p:clrMapOv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457201"/>
            <a:ext cx="7772400" cy="609600"/>
          </a:xfrm>
          <a:solidFill>
            <a:srgbClr val="FFC000"/>
          </a:solidFill>
        </p:spPr>
        <p:txBody>
          <a:bodyPr>
            <a:normAutofit fontScale="90000"/>
          </a:bodyPr>
          <a:lstStyle/>
          <a:p>
            <a:pPr algn="l"/>
            <a:r>
              <a:rPr lang="en-US" dirty="0" smtClean="0"/>
              <a:t>Akola-promotional activity</a:t>
            </a:r>
            <a:endParaRPr lang="en-US" dirty="0"/>
          </a:p>
        </p:txBody>
      </p:sp>
      <p:sp>
        <p:nvSpPr>
          <p:cNvPr id="3" name="Subtitle 2"/>
          <p:cNvSpPr>
            <a:spLocks noGrp="1"/>
          </p:cNvSpPr>
          <p:nvPr>
            <p:ph type="subTitle" idx="1"/>
          </p:nvPr>
        </p:nvSpPr>
        <p:spPr>
          <a:xfrm>
            <a:off x="533400" y="1524000"/>
            <a:ext cx="7924800" cy="4572000"/>
          </a:xfrm>
        </p:spPr>
        <p:txBody>
          <a:bodyPr/>
          <a:lstStyle/>
          <a:p>
            <a:pPr algn="l">
              <a:buFont typeface="Arial" pitchFamily="34" charset="0"/>
              <a:buChar char="•"/>
            </a:pPr>
            <a:r>
              <a:rPr lang="en-US" dirty="0" smtClean="0">
                <a:solidFill>
                  <a:srgbClr val="002060"/>
                </a:solidFill>
              </a:rPr>
              <a:t>Designer umbrellas at the stalls.</a:t>
            </a:r>
          </a:p>
          <a:p>
            <a:pPr algn="l">
              <a:buFont typeface="Arial" pitchFamily="34" charset="0"/>
              <a:buChar char="•"/>
            </a:pPr>
            <a:r>
              <a:rPr lang="en-US" dirty="0" smtClean="0">
                <a:solidFill>
                  <a:srgbClr val="002060"/>
                </a:solidFill>
              </a:rPr>
              <a:t>Auto with loud speaker.</a:t>
            </a:r>
          </a:p>
          <a:p>
            <a:pPr algn="l">
              <a:buFont typeface="Arial" pitchFamily="34" charset="0"/>
              <a:buChar char="•"/>
            </a:pPr>
            <a:r>
              <a:rPr lang="en-US" dirty="0" smtClean="0">
                <a:solidFill>
                  <a:srgbClr val="002060"/>
                </a:solidFill>
              </a:rPr>
              <a:t>Auto panels.</a:t>
            </a:r>
          </a:p>
          <a:p>
            <a:pPr algn="l">
              <a:buFont typeface="Arial" pitchFamily="34" charset="0"/>
              <a:buChar char="•"/>
            </a:pPr>
            <a:r>
              <a:rPr lang="en-US" dirty="0" smtClean="0">
                <a:solidFill>
                  <a:srgbClr val="002060"/>
                </a:solidFill>
              </a:rPr>
              <a:t>Glow sign boards.</a:t>
            </a:r>
          </a:p>
          <a:p>
            <a:pPr algn="l">
              <a:buFont typeface="Arial" pitchFamily="34" charset="0"/>
              <a:buChar char="•"/>
            </a:pPr>
            <a:r>
              <a:rPr lang="en-US" dirty="0" smtClean="0">
                <a:solidFill>
                  <a:srgbClr val="002060"/>
                </a:solidFill>
              </a:rPr>
              <a:t>Cinema advertisement.</a:t>
            </a:r>
          </a:p>
          <a:p>
            <a:pPr algn="l">
              <a:buFont typeface="Arial" pitchFamily="34" charset="0"/>
              <a:buChar char="•"/>
            </a:pPr>
            <a:r>
              <a:rPr lang="en-US" dirty="0" smtClean="0">
                <a:solidFill>
                  <a:srgbClr val="002060"/>
                </a:solidFill>
              </a:rPr>
              <a:t>Wall paintings.</a:t>
            </a:r>
            <a:endParaRPr lang="en-US" dirty="0">
              <a:solidFill>
                <a:srgbClr val="002060"/>
              </a:solidFill>
            </a:endParaRPr>
          </a:p>
        </p:txBody>
      </p:sp>
    </p:spTree>
  </p:cSld>
  <p:clrMapOvr>
    <a:masterClrMapping/>
  </p:clrMapOv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28600"/>
            <a:ext cx="7772400" cy="609600"/>
          </a:xfrm>
          <a:solidFill>
            <a:srgbClr val="FFC000"/>
          </a:solidFill>
        </p:spPr>
        <p:txBody>
          <a:bodyPr>
            <a:normAutofit fontScale="90000"/>
          </a:bodyPr>
          <a:lstStyle/>
          <a:p>
            <a:r>
              <a:rPr lang="en-US" dirty="0" smtClean="0"/>
              <a:t>Why full2smart activity </a:t>
            </a:r>
            <a:endParaRPr lang="en-US" dirty="0"/>
          </a:p>
        </p:txBody>
      </p:sp>
      <p:sp>
        <p:nvSpPr>
          <p:cNvPr id="3" name="Subtitle 2"/>
          <p:cNvSpPr>
            <a:spLocks noGrp="1"/>
          </p:cNvSpPr>
          <p:nvPr>
            <p:ph type="subTitle" idx="1"/>
          </p:nvPr>
        </p:nvSpPr>
        <p:spPr>
          <a:xfrm>
            <a:off x="381000" y="1066800"/>
            <a:ext cx="8382000" cy="5486400"/>
          </a:xfrm>
        </p:spPr>
        <p:txBody>
          <a:bodyPr>
            <a:normAutofit fontScale="85000" lnSpcReduction="20000"/>
          </a:bodyPr>
          <a:lstStyle/>
          <a:p>
            <a:pPr algn="l">
              <a:buFont typeface="Wingdings" pitchFamily="2" charset="2"/>
              <a:buChar char="Ø"/>
            </a:pPr>
            <a:r>
              <a:rPr lang="en-US" dirty="0" smtClean="0">
                <a:solidFill>
                  <a:srgbClr val="002060"/>
                </a:solidFill>
              </a:rPr>
              <a:t>More than 20 </a:t>
            </a:r>
            <a:r>
              <a:rPr lang="en-US" dirty="0" err="1" smtClean="0">
                <a:solidFill>
                  <a:srgbClr val="002060"/>
                </a:solidFill>
              </a:rPr>
              <a:t>lakh</a:t>
            </a:r>
            <a:r>
              <a:rPr lang="en-US" dirty="0" smtClean="0">
                <a:solidFill>
                  <a:srgbClr val="002060"/>
                </a:solidFill>
              </a:rPr>
              <a:t> students across Maharashtra are approached.</a:t>
            </a:r>
          </a:p>
          <a:p>
            <a:pPr algn="l">
              <a:buFont typeface="Wingdings" pitchFamily="2" charset="2"/>
              <a:buChar char="Ø"/>
            </a:pPr>
            <a:r>
              <a:rPr lang="en-US" dirty="0" smtClean="0">
                <a:solidFill>
                  <a:srgbClr val="002060"/>
                </a:solidFill>
              </a:rPr>
              <a:t>Reaching out in various schools creates lot of attentiveness from the students and parents.</a:t>
            </a:r>
          </a:p>
          <a:p>
            <a:pPr algn="l">
              <a:buFont typeface="Wingdings" pitchFamily="2" charset="2"/>
              <a:buChar char="Ø"/>
            </a:pPr>
            <a:r>
              <a:rPr lang="en-US" dirty="0" smtClean="0">
                <a:solidFill>
                  <a:srgbClr val="002060"/>
                </a:solidFill>
              </a:rPr>
              <a:t>Well planned and executed activity.</a:t>
            </a:r>
          </a:p>
          <a:p>
            <a:pPr algn="l">
              <a:buFont typeface="Wingdings" pitchFamily="2" charset="2"/>
              <a:buChar char="Ø"/>
            </a:pPr>
            <a:r>
              <a:rPr lang="en-US" dirty="0" smtClean="0">
                <a:solidFill>
                  <a:srgbClr val="002060"/>
                </a:solidFill>
              </a:rPr>
              <a:t>Huge response from the students.</a:t>
            </a:r>
          </a:p>
          <a:p>
            <a:pPr algn="l">
              <a:buFont typeface="Wingdings" pitchFamily="2" charset="2"/>
              <a:buChar char="Ø"/>
            </a:pPr>
            <a:r>
              <a:rPr lang="en-US" dirty="0" smtClean="0">
                <a:solidFill>
                  <a:srgbClr val="002060"/>
                </a:solidFill>
              </a:rPr>
              <a:t>Opportunity to sample the product for 3months.</a:t>
            </a:r>
          </a:p>
          <a:p>
            <a:pPr algn="l">
              <a:buFont typeface="Wingdings" pitchFamily="2" charset="2"/>
              <a:buChar char="Ø"/>
            </a:pPr>
            <a:r>
              <a:rPr lang="en-US" dirty="0" smtClean="0">
                <a:solidFill>
                  <a:srgbClr val="002060"/>
                </a:solidFill>
              </a:rPr>
              <a:t>No discount on the cover price.</a:t>
            </a:r>
          </a:p>
          <a:p>
            <a:pPr algn="l">
              <a:buFont typeface="Wingdings" pitchFamily="2" charset="2"/>
              <a:buChar char="Ø"/>
            </a:pPr>
            <a:r>
              <a:rPr lang="en-US" dirty="0" smtClean="0">
                <a:solidFill>
                  <a:srgbClr val="002060"/>
                </a:solidFill>
              </a:rPr>
              <a:t>Students who qualify get attractive gifts like laptop, gear cycle, wrist watch, travel bag, </a:t>
            </a:r>
            <a:r>
              <a:rPr lang="en-US" dirty="0" err="1" smtClean="0">
                <a:solidFill>
                  <a:srgbClr val="002060"/>
                </a:solidFill>
              </a:rPr>
              <a:t>tiffin</a:t>
            </a:r>
            <a:r>
              <a:rPr lang="en-US" dirty="0" smtClean="0">
                <a:solidFill>
                  <a:srgbClr val="002060"/>
                </a:solidFill>
              </a:rPr>
              <a:t> box etc.</a:t>
            </a:r>
          </a:p>
          <a:p>
            <a:pPr algn="l">
              <a:buFont typeface="Wingdings" pitchFamily="2" charset="2"/>
              <a:buChar char="Ø"/>
            </a:pPr>
            <a:r>
              <a:rPr lang="en-US" dirty="0" smtClean="0">
                <a:solidFill>
                  <a:srgbClr val="002060"/>
                </a:solidFill>
              </a:rPr>
              <a:t>In the market before the competitor launches similar activity.</a:t>
            </a:r>
          </a:p>
          <a:p>
            <a:pPr algn="l">
              <a:buFont typeface="Wingdings" pitchFamily="2" charset="2"/>
              <a:buChar char="Ø"/>
            </a:pPr>
            <a:r>
              <a:rPr lang="en-US" dirty="0" smtClean="0">
                <a:solidFill>
                  <a:srgbClr val="002060"/>
                </a:solidFill>
              </a:rPr>
              <a:t>Qualify in ABC working and gives a big boost in net sales.</a:t>
            </a:r>
          </a:p>
          <a:p>
            <a:pPr algn="l"/>
            <a:endParaRPr lang="en-US"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strips(downRight)">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strips(downRight)">
                                      <p:cBhvr>
                                        <p:cTn id="12" dur="20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6"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strips(downRight)">
                                      <p:cBhvr>
                                        <p:cTn id="17" dur="20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6"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strips(downRight)">
                                      <p:cBhvr>
                                        <p:cTn id="22" dur="20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8" presetClass="entr" presetSubtype="6"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strips(downRight)">
                                      <p:cBhvr>
                                        <p:cTn id="27" dur="20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8" presetClass="entr" presetSubtype="6"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strips(downRight)">
                                      <p:cBhvr>
                                        <p:cTn id="32" dur="20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8" presetClass="entr" presetSubtype="6" fill="hold"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strips(downRight)">
                                      <p:cBhvr>
                                        <p:cTn id="37" dur="2000"/>
                                        <p:tgtEl>
                                          <p:spTgt spid="3">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8" presetClass="entr" presetSubtype="6" fill="hold" nodeType="clickEffect">
                                  <p:stCondLst>
                                    <p:cond delay="0"/>
                                  </p:stCondLst>
                                  <p:childTnLst>
                                    <p:set>
                                      <p:cBhvr>
                                        <p:cTn id="41" dur="1" fill="hold">
                                          <p:stCondLst>
                                            <p:cond delay="0"/>
                                          </p:stCondLst>
                                        </p:cTn>
                                        <p:tgtEl>
                                          <p:spTgt spid="3">
                                            <p:txEl>
                                              <p:pRg st="8" end="8"/>
                                            </p:txEl>
                                          </p:spTgt>
                                        </p:tgtEl>
                                        <p:attrNameLst>
                                          <p:attrName>style.visibility</p:attrName>
                                        </p:attrNameLst>
                                      </p:cBhvr>
                                      <p:to>
                                        <p:strVal val="visible"/>
                                      </p:to>
                                    </p:set>
                                    <p:animEffect transition="in" filter="strips(downRight)">
                                      <p:cBhvr>
                                        <p:cTn id="42" dur="2000"/>
                                        <p:tgtEl>
                                          <p:spTgt spid="3">
                                            <p:txEl>
                                              <p:pRg st="8" end="8"/>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8" presetClass="entr" presetSubtype="6" fill="hold" nodeType="clickEffect">
                                  <p:stCondLst>
                                    <p:cond delay="0"/>
                                  </p:stCondLst>
                                  <p:childTnLst>
                                    <p:set>
                                      <p:cBhvr>
                                        <p:cTn id="46" dur="1" fill="hold">
                                          <p:stCondLst>
                                            <p:cond delay="0"/>
                                          </p:stCondLst>
                                        </p:cTn>
                                        <p:tgtEl>
                                          <p:spTgt spid="3">
                                            <p:txEl>
                                              <p:pRg st="6" end="6"/>
                                            </p:txEl>
                                          </p:spTgt>
                                        </p:tgtEl>
                                        <p:attrNameLst>
                                          <p:attrName>style.visibility</p:attrName>
                                        </p:attrNameLst>
                                      </p:cBhvr>
                                      <p:to>
                                        <p:strVal val="visible"/>
                                      </p:to>
                                    </p:set>
                                    <p:animEffect transition="in" filter="strips(downRight)">
                                      <p:cBhvr>
                                        <p:cTn id="47" dur="20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srcRect/>
          <a:stretch>
            <a:fillRect/>
          </a:stretch>
        </p:blipFill>
        <p:spPr bwMode="auto">
          <a:xfrm>
            <a:off x="0" y="0"/>
            <a:ext cx="9867900" cy="7200900"/>
          </a:xfrm>
          <a:prstGeom prst="rect">
            <a:avLst/>
          </a:prstGeom>
          <a:noFill/>
          <a:ln w="9525">
            <a:noFill/>
            <a:miter lim="800000"/>
            <a:headEnd/>
            <a:tailEnd/>
          </a:ln>
          <a:effectLst/>
        </p:spPr>
      </p:pic>
    </p:spTree>
  </p:cSld>
  <p:clrMapOvr>
    <a:masterClrMapping/>
  </p:clrMapOv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28599"/>
            <a:ext cx="7772400" cy="838201"/>
          </a:xfrm>
        </p:spPr>
        <p:txBody>
          <a:bodyPr/>
          <a:lstStyle/>
          <a:p>
            <a:endParaRPr lang="en-US" dirty="0"/>
          </a:p>
        </p:txBody>
      </p:sp>
      <p:sp>
        <p:nvSpPr>
          <p:cNvPr id="3" name="Subtitle 2"/>
          <p:cNvSpPr>
            <a:spLocks noGrp="1"/>
          </p:cNvSpPr>
          <p:nvPr>
            <p:ph type="subTitle" idx="1"/>
          </p:nvPr>
        </p:nvSpPr>
        <p:spPr>
          <a:xfrm>
            <a:off x="914400" y="1524000"/>
            <a:ext cx="7543800" cy="5029200"/>
          </a:xfrm>
        </p:spPr>
        <p:txBody>
          <a:bodyPr/>
          <a:lstStyle/>
          <a:p>
            <a:endParaRPr lang="en-US" dirty="0"/>
          </a:p>
        </p:txBody>
      </p:sp>
      <p:pic>
        <p:nvPicPr>
          <p:cNvPr id="2050" name="Picture 2"/>
          <p:cNvPicPr>
            <a:picLocks noChangeAspect="1" noChangeArrowheads="1"/>
          </p:cNvPicPr>
          <p:nvPr/>
        </p:nvPicPr>
        <p:blipFill>
          <a:blip r:embed="rId2"/>
          <a:srcRect/>
          <a:stretch>
            <a:fillRect/>
          </a:stretch>
        </p:blipFill>
        <p:spPr bwMode="auto">
          <a:xfrm>
            <a:off x="0" y="0"/>
            <a:ext cx="10163175" cy="7277100"/>
          </a:xfrm>
          <a:prstGeom prst="rect">
            <a:avLst/>
          </a:prstGeom>
          <a:noFill/>
          <a:ln w="9525">
            <a:noFill/>
            <a:miter lim="800000"/>
            <a:headEnd/>
            <a:tailEnd/>
          </a:ln>
          <a:effectLst/>
        </p:spPr>
      </p:pic>
    </p:spTree>
  </p:cSld>
  <p:clrMapOvr>
    <a:masterClrMapping/>
  </p:clrMapOvr>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1524000"/>
            <a:ext cx="8305800" cy="4244975"/>
          </a:xfrm>
        </p:spPr>
        <p:txBody>
          <a:bodyPr/>
          <a:lstStyle/>
          <a:p>
            <a:endParaRPr lang="en-US" dirty="0"/>
          </a:p>
        </p:txBody>
      </p:sp>
      <p:sp>
        <p:nvSpPr>
          <p:cNvPr id="3" name="Text Placeholder 2"/>
          <p:cNvSpPr>
            <a:spLocks noGrp="1"/>
          </p:cNvSpPr>
          <p:nvPr>
            <p:ph type="body" idx="1"/>
          </p:nvPr>
        </p:nvSpPr>
        <p:spPr>
          <a:xfrm>
            <a:off x="722313" y="457201"/>
            <a:ext cx="7772400" cy="990599"/>
          </a:xfrm>
        </p:spPr>
        <p:txBody>
          <a:bodyPr/>
          <a:lstStyle/>
          <a:p>
            <a:endParaRPr lang="en-US" dirty="0"/>
          </a:p>
        </p:txBody>
      </p:sp>
      <p:pic>
        <p:nvPicPr>
          <p:cNvPr id="39939" name="Picture 3" descr="C:\Documents and Settings\Sakal\Desktop\Full2smart Jan 2016\20160202_101825.jpg"/>
          <p:cNvPicPr>
            <a:picLocks noChangeAspect="1" noChangeArrowheads="1"/>
          </p:cNvPicPr>
          <p:nvPr/>
        </p:nvPicPr>
        <p:blipFill>
          <a:blip r:embed="rId2"/>
          <a:srcRect/>
          <a:stretch>
            <a:fillRect/>
          </a:stretch>
        </p:blipFill>
        <p:spPr bwMode="auto">
          <a:xfrm>
            <a:off x="-15087600" y="-7629525"/>
            <a:ext cx="39319200" cy="22117050"/>
          </a:xfrm>
          <a:prstGeom prst="rect">
            <a:avLst/>
          </a:prstGeom>
          <a:noFill/>
        </p:spPr>
      </p:pic>
    </p:spTree>
  </p:cSld>
  <p:clrMapOvr>
    <a:masterClrMapping/>
  </p:clrMapOvr>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897562"/>
          </a:xfrm>
          <a:solidFill>
            <a:srgbClr val="FFC000"/>
          </a:solidFill>
        </p:spPr>
        <p:txBody>
          <a:bodyPr/>
          <a:lstStyle/>
          <a:p>
            <a:r>
              <a:rPr lang="en-US" dirty="0" smtClean="0"/>
              <a:t>BAL MITRA CHITRA KALA SPARDHA</a:t>
            </a:r>
            <a:endParaRPr lang="en-US"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2000" fill="hold"/>
                                        <p:tgtEl>
                                          <p:spTgt spid="2"/>
                                        </p:tgtEl>
                                        <p:attrNameLst>
                                          <p:attrName>ppt_x</p:attrName>
                                        </p:attrNameLst>
                                      </p:cBhvr>
                                      <p:tavLst>
                                        <p:tav tm="0">
                                          <p:val>
                                            <p:strVal val="#ppt_x"/>
                                          </p:val>
                                        </p:tav>
                                        <p:tav tm="100000">
                                          <p:val>
                                            <p:strVal val="#ppt_x"/>
                                          </p:val>
                                        </p:tav>
                                      </p:tavLst>
                                    </p:anim>
                                    <p:anim calcmode="lin" valueType="num">
                                      <p:cBhvr additive="base">
                                        <p:cTn id="8" dur="20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28601"/>
            <a:ext cx="7772400" cy="761999"/>
          </a:xfrm>
          <a:solidFill>
            <a:srgbClr val="FFC000"/>
          </a:solidFill>
        </p:spPr>
        <p:txBody>
          <a:bodyPr>
            <a:normAutofit fontScale="90000"/>
          </a:bodyPr>
          <a:lstStyle/>
          <a:p>
            <a:r>
              <a:rPr lang="en-US" dirty="0" smtClean="0"/>
              <a:t>Bal </a:t>
            </a:r>
            <a:r>
              <a:rPr lang="en-US" dirty="0" err="1" smtClean="0"/>
              <a:t>mitra</a:t>
            </a:r>
            <a:r>
              <a:rPr lang="en-US" dirty="0" smtClean="0"/>
              <a:t> </a:t>
            </a:r>
            <a:r>
              <a:rPr lang="en-US" dirty="0" err="1" smtClean="0"/>
              <a:t>chitra</a:t>
            </a:r>
            <a:r>
              <a:rPr lang="en-US" dirty="0" smtClean="0"/>
              <a:t> Kala </a:t>
            </a:r>
            <a:r>
              <a:rPr lang="en-US" dirty="0" err="1" smtClean="0"/>
              <a:t>spardha</a:t>
            </a:r>
            <a:endParaRPr lang="en-US" dirty="0"/>
          </a:p>
        </p:txBody>
      </p:sp>
      <p:sp>
        <p:nvSpPr>
          <p:cNvPr id="3" name="Subtitle 2"/>
          <p:cNvSpPr>
            <a:spLocks noGrp="1"/>
          </p:cNvSpPr>
          <p:nvPr>
            <p:ph type="subTitle" idx="1"/>
          </p:nvPr>
        </p:nvSpPr>
        <p:spPr>
          <a:xfrm>
            <a:off x="533400" y="1295400"/>
            <a:ext cx="8153400" cy="5105400"/>
          </a:xfrm>
        </p:spPr>
        <p:txBody>
          <a:bodyPr>
            <a:noAutofit/>
          </a:bodyPr>
          <a:lstStyle/>
          <a:p>
            <a:pPr algn="l">
              <a:buFont typeface="Arial" pitchFamily="34" charset="0"/>
              <a:buChar char="•"/>
            </a:pPr>
            <a:r>
              <a:rPr lang="en-US" sz="2000" dirty="0" smtClean="0">
                <a:solidFill>
                  <a:srgbClr val="002060"/>
                </a:solidFill>
              </a:rPr>
              <a:t>One of the rare activity which is been conducted for more than 30 years.</a:t>
            </a:r>
          </a:p>
          <a:p>
            <a:pPr algn="l"/>
            <a:endParaRPr lang="en-US" sz="2000" dirty="0" smtClean="0">
              <a:solidFill>
                <a:srgbClr val="002060"/>
              </a:solidFill>
            </a:endParaRPr>
          </a:p>
          <a:p>
            <a:pPr algn="l">
              <a:buFont typeface="Arial" pitchFamily="34" charset="0"/>
              <a:buChar char="•"/>
            </a:pPr>
            <a:r>
              <a:rPr lang="en-US" sz="2000" dirty="0" smtClean="0">
                <a:solidFill>
                  <a:srgbClr val="002060"/>
                </a:solidFill>
              </a:rPr>
              <a:t>Around 5lakh students participated across Maharashtra.</a:t>
            </a:r>
          </a:p>
          <a:p>
            <a:pPr algn="l">
              <a:buFont typeface="Arial" pitchFamily="34" charset="0"/>
              <a:buChar char="•"/>
            </a:pPr>
            <a:endParaRPr lang="en-US" sz="2000" dirty="0" smtClean="0">
              <a:solidFill>
                <a:srgbClr val="002060"/>
              </a:solidFill>
            </a:endParaRPr>
          </a:p>
          <a:p>
            <a:pPr algn="l">
              <a:buFont typeface="Arial" pitchFamily="34" charset="0"/>
              <a:buChar char="•"/>
            </a:pPr>
            <a:r>
              <a:rPr lang="en-US" sz="2000" dirty="0" smtClean="0">
                <a:solidFill>
                  <a:srgbClr val="002060"/>
                </a:solidFill>
              </a:rPr>
              <a:t>For the first time we launched the concept of online participation.</a:t>
            </a:r>
          </a:p>
          <a:p>
            <a:pPr algn="l">
              <a:buFont typeface="Arial" pitchFamily="34" charset="0"/>
              <a:buChar char="•"/>
            </a:pPr>
            <a:endParaRPr lang="en-US" sz="2000" dirty="0" smtClean="0">
              <a:solidFill>
                <a:srgbClr val="002060"/>
              </a:solidFill>
            </a:endParaRPr>
          </a:p>
          <a:p>
            <a:pPr algn="l">
              <a:buFont typeface="Arial" pitchFamily="34" charset="0"/>
              <a:buChar char="•"/>
            </a:pPr>
            <a:r>
              <a:rPr lang="en-US" sz="2000" dirty="0" smtClean="0">
                <a:solidFill>
                  <a:srgbClr val="002060"/>
                </a:solidFill>
              </a:rPr>
              <a:t>Around 1000 students participated through online.</a:t>
            </a:r>
          </a:p>
          <a:p>
            <a:pPr algn="l">
              <a:buFont typeface="Arial" pitchFamily="34" charset="0"/>
              <a:buChar char="•"/>
            </a:pPr>
            <a:endParaRPr lang="en-US" sz="2000" dirty="0" smtClean="0">
              <a:solidFill>
                <a:srgbClr val="002060"/>
              </a:solidFill>
            </a:endParaRPr>
          </a:p>
          <a:p>
            <a:pPr algn="l">
              <a:buFont typeface="Arial" pitchFamily="34" charset="0"/>
              <a:buChar char="•"/>
            </a:pPr>
            <a:r>
              <a:rPr lang="en-US" sz="2000" dirty="0" smtClean="0">
                <a:solidFill>
                  <a:srgbClr val="002060"/>
                </a:solidFill>
              </a:rPr>
              <a:t>State level prize distribution event held in </a:t>
            </a:r>
            <a:r>
              <a:rPr lang="en-US" sz="2000" dirty="0" err="1" smtClean="0">
                <a:solidFill>
                  <a:srgbClr val="002060"/>
                </a:solidFill>
              </a:rPr>
              <a:t>Pune</a:t>
            </a:r>
            <a:r>
              <a:rPr lang="en-US" sz="2000" dirty="0" smtClean="0">
                <a:solidFill>
                  <a:srgbClr val="002060"/>
                </a:solidFill>
              </a:rPr>
              <a:t>.</a:t>
            </a:r>
          </a:p>
          <a:p>
            <a:pPr algn="l">
              <a:buFont typeface="Arial" pitchFamily="34" charset="0"/>
              <a:buChar char="•"/>
            </a:pPr>
            <a:endParaRPr lang="en-US" sz="2000" dirty="0" smtClean="0">
              <a:solidFill>
                <a:srgbClr val="002060"/>
              </a:solidFill>
            </a:endParaRPr>
          </a:p>
          <a:p>
            <a:pPr algn="l">
              <a:buFont typeface="Arial" pitchFamily="34" charset="0"/>
              <a:buChar char="•"/>
            </a:pPr>
            <a:r>
              <a:rPr lang="en-US" sz="2000" dirty="0" smtClean="0">
                <a:solidFill>
                  <a:srgbClr val="002060"/>
                </a:solidFill>
              </a:rPr>
              <a:t>Around 600 centers made available for the students to participate on the same day in Maharashtra and Goa.</a:t>
            </a:r>
          </a:p>
          <a:p>
            <a:pPr algn="l"/>
            <a:endParaRPr lang="en-US" sz="2000" dirty="0" smtClean="0">
              <a:solidFill>
                <a:srgbClr val="002060"/>
              </a:solidFill>
            </a:endParaRPr>
          </a:p>
          <a:p>
            <a:pPr algn="l">
              <a:buFont typeface="Arial" pitchFamily="34" charset="0"/>
              <a:buChar char="•"/>
            </a:pPr>
            <a:r>
              <a:rPr lang="en-US" sz="2000" dirty="0" smtClean="0">
                <a:solidFill>
                  <a:srgbClr val="002060"/>
                </a:solidFill>
              </a:rPr>
              <a:t>Topics given for drawing was to make the students think out of box.</a:t>
            </a:r>
            <a:endParaRPr lang="en-US" sz="2000" dirty="0">
              <a:solidFill>
                <a:srgbClr val="002060"/>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strips(downRight)">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strips(downRight)">
                                      <p:cBhvr>
                                        <p:cTn id="12" dur="20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6"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strips(downRight)">
                                      <p:cBhvr>
                                        <p:cTn id="17" dur="20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6"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strips(downRight)">
                                      <p:cBhvr>
                                        <p:cTn id="22" dur="2000"/>
                                        <p:tgtEl>
                                          <p:spTgt spid="3">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8" presetClass="entr" presetSubtype="6"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animEffect transition="in" filter="strips(downRight)">
                                      <p:cBhvr>
                                        <p:cTn id="27" dur="2000"/>
                                        <p:tgtEl>
                                          <p:spTgt spid="3">
                                            <p:txEl>
                                              <p:pRg st="8" end="8"/>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8" presetClass="entr" presetSubtype="6" fill="hold" nodeType="clickEffect">
                                  <p:stCondLst>
                                    <p:cond delay="0"/>
                                  </p:stCondLst>
                                  <p:childTnLst>
                                    <p:set>
                                      <p:cBhvr>
                                        <p:cTn id="31" dur="1" fill="hold">
                                          <p:stCondLst>
                                            <p:cond delay="0"/>
                                          </p:stCondLst>
                                        </p:cTn>
                                        <p:tgtEl>
                                          <p:spTgt spid="3">
                                            <p:txEl>
                                              <p:pRg st="10" end="10"/>
                                            </p:txEl>
                                          </p:spTgt>
                                        </p:tgtEl>
                                        <p:attrNameLst>
                                          <p:attrName>style.visibility</p:attrName>
                                        </p:attrNameLst>
                                      </p:cBhvr>
                                      <p:to>
                                        <p:strVal val="visible"/>
                                      </p:to>
                                    </p:set>
                                    <p:animEffect transition="in" filter="strips(downRight)">
                                      <p:cBhvr>
                                        <p:cTn id="32" dur="2000"/>
                                        <p:tgtEl>
                                          <p:spTgt spid="3">
                                            <p:txEl>
                                              <p:pRg st="10" end="1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8" presetClass="entr" presetSubtype="6" fill="hold" nodeType="clickEffect">
                                  <p:stCondLst>
                                    <p:cond delay="0"/>
                                  </p:stCondLst>
                                  <p:childTnLst>
                                    <p:set>
                                      <p:cBhvr>
                                        <p:cTn id="36" dur="1" fill="hold">
                                          <p:stCondLst>
                                            <p:cond delay="0"/>
                                          </p:stCondLst>
                                        </p:cTn>
                                        <p:tgtEl>
                                          <p:spTgt spid="3">
                                            <p:txEl>
                                              <p:pRg st="12" end="12"/>
                                            </p:txEl>
                                          </p:spTgt>
                                        </p:tgtEl>
                                        <p:attrNameLst>
                                          <p:attrName>style.visibility</p:attrName>
                                        </p:attrNameLst>
                                      </p:cBhvr>
                                      <p:to>
                                        <p:strVal val="visible"/>
                                      </p:to>
                                    </p:set>
                                    <p:animEffect transition="in" filter="strips(downRight)">
                                      <p:cBhvr>
                                        <p:cTn id="37" dur="20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Documents and Settings\Sakal\Desktop\Drawing compitation\20160304_172527.jpg"/>
          <p:cNvPicPr>
            <a:picLocks noChangeAspect="1" noChangeArrowheads="1"/>
          </p:cNvPicPr>
          <p:nvPr/>
        </p:nvPicPr>
        <p:blipFill>
          <a:blip r:embed="rId2"/>
          <a:srcRect/>
          <a:stretch>
            <a:fillRect/>
          </a:stretch>
        </p:blipFill>
        <p:spPr bwMode="auto">
          <a:xfrm>
            <a:off x="-15087600" y="-7629525"/>
            <a:ext cx="39319200" cy="22117050"/>
          </a:xfrm>
          <a:prstGeom prst="rect">
            <a:avLst/>
          </a:prstGeom>
          <a:noFill/>
        </p:spPr>
      </p:pic>
    </p:spTree>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457201"/>
            <a:ext cx="7772400" cy="761999"/>
          </a:xfrm>
        </p:spPr>
        <p:txBody>
          <a:bodyPr>
            <a:normAutofit fontScale="90000"/>
          </a:bodyPr>
          <a:lstStyle/>
          <a:p>
            <a:endParaRPr lang="en-US" dirty="0"/>
          </a:p>
        </p:txBody>
      </p:sp>
      <p:sp>
        <p:nvSpPr>
          <p:cNvPr id="3" name="Subtitle 2"/>
          <p:cNvSpPr>
            <a:spLocks noGrp="1"/>
          </p:cNvSpPr>
          <p:nvPr>
            <p:ph type="subTitle" idx="1"/>
          </p:nvPr>
        </p:nvSpPr>
        <p:spPr>
          <a:xfrm>
            <a:off x="838200" y="1905000"/>
            <a:ext cx="7620000" cy="4267200"/>
          </a:xfrm>
        </p:spPr>
        <p:txBody>
          <a:bodyPr/>
          <a:lstStyle/>
          <a:p>
            <a:endParaRPr lang="en-US" dirty="0"/>
          </a:p>
        </p:txBody>
      </p:sp>
      <p:pic>
        <p:nvPicPr>
          <p:cNvPr id="6146" name="Picture 2"/>
          <p:cNvPicPr>
            <a:picLocks noChangeAspect="1" noChangeArrowheads="1"/>
          </p:cNvPicPr>
          <p:nvPr/>
        </p:nvPicPr>
        <p:blipFill>
          <a:blip r:embed="rId2"/>
          <a:srcRect/>
          <a:stretch>
            <a:fillRect/>
          </a:stretch>
        </p:blipFill>
        <p:spPr bwMode="auto">
          <a:xfrm>
            <a:off x="-609599" y="1"/>
            <a:ext cx="9955210" cy="7086600"/>
          </a:xfrm>
          <a:prstGeom prst="rect">
            <a:avLst/>
          </a:prstGeom>
          <a:noFill/>
          <a:ln w="9525">
            <a:noFill/>
            <a:miter lim="800000"/>
            <a:headEnd/>
            <a:tailEnd/>
          </a:ln>
          <a:effectLst/>
        </p:spPr>
      </p:pic>
    </p:spTree>
  </p:cSld>
  <p:clrMapOvr>
    <a:masterClrMapping/>
  </p:clrMapOvr>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381000"/>
            <a:ext cx="7772400" cy="5387975"/>
          </a:xfrm>
        </p:spPr>
        <p:txBody>
          <a:bodyPr/>
          <a:lstStyle/>
          <a:p>
            <a:endParaRPr lang="en-US" dirty="0"/>
          </a:p>
        </p:txBody>
      </p:sp>
      <p:sp>
        <p:nvSpPr>
          <p:cNvPr id="3" name="Text Placeholder 2"/>
          <p:cNvSpPr>
            <a:spLocks noGrp="1"/>
          </p:cNvSpPr>
          <p:nvPr>
            <p:ph type="body" idx="1"/>
          </p:nvPr>
        </p:nvSpPr>
        <p:spPr>
          <a:xfrm>
            <a:off x="722313" y="990600"/>
            <a:ext cx="7772400" cy="304800"/>
          </a:xfrm>
        </p:spPr>
        <p:txBody>
          <a:bodyPr>
            <a:normAutofit fontScale="85000" lnSpcReduction="20000"/>
          </a:bodyPr>
          <a:lstStyle/>
          <a:p>
            <a:endParaRPr lang="en-US" dirty="0"/>
          </a:p>
        </p:txBody>
      </p:sp>
      <p:pic>
        <p:nvPicPr>
          <p:cNvPr id="4098" name="Picture 2" descr="C:\Documents and Settings\Sakal\Desktop\Drawing compitation\20160304_172603.jpg"/>
          <p:cNvPicPr>
            <a:picLocks noChangeAspect="1" noChangeArrowheads="1"/>
          </p:cNvPicPr>
          <p:nvPr/>
        </p:nvPicPr>
        <p:blipFill>
          <a:blip r:embed="rId2"/>
          <a:srcRect/>
          <a:stretch>
            <a:fillRect/>
          </a:stretch>
        </p:blipFill>
        <p:spPr bwMode="auto">
          <a:xfrm>
            <a:off x="-14935200" y="-7620000"/>
            <a:ext cx="39319200" cy="22117050"/>
          </a:xfrm>
          <a:prstGeom prst="rect">
            <a:avLst/>
          </a:prstGeom>
          <a:noFill/>
        </p:spPr>
      </p:pic>
    </p:spTree>
  </p:cSld>
  <p:clrMapOvr>
    <a:masterClrMapping/>
  </p:clrMapOvr>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srcRect/>
          <a:stretch>
            <a:fillRect/>
          </a:stretch>
        </p:blipFill>
        <p:spPr bwMode="auto">
          <a:xfrm>
            <a:off x="138113" y="90488"/>
            <a:ext cx="8867775" cy="6677025"/>
          </a:xfrm>
          <a:prstGeom prst="rect">
            <a:avLst/>
          </a:prstGeom>
          <a:noFill/>
          <a:ln w="9525">
            <a:noFill/>
            <a:miter lim="800000"/>
            <a:headEnd/>
            <a:tailEnd/>
          </a:ln>
          <a:effectLst/>
        </p:spPr>
      </p:pic>
    </p:spTree>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rot="10800000" flipV="1">
            <a:off x="685800" y="457201"/>
            <a:ext cx="7772400" cy="533400"/>
          </a:xfrm>
        </p:spPr>
        <p:txBody>
          <a:bodyPr>
            <a:normAutofit fontScale="90000"/>
          </a:bodyPr>
          <a:lstStyle/>
          <a:p>
            <a:pPr algn="l"/>
            <a:r>
              <a:rPr lang="en-US" u="sng" dirty="0" smtClean="0"/>
              <a:t>Goal   :  2016-17</a:t>
            </a:r>
            <a:endParaRPr lang="en-US" u="sng" dirty="0"/>
          </a:p>
        </p:txBody>
      </p:sp>
      <p:graphicFrame>
        <p:nvGraphicFramePr>
          <p:cNvPr id="4" name="Diagram 3"/>
          <p:cNvGraphicFramePr/>
          <p:nvPr/>
        </p:nvGraphicFramePr>
        <p:xfrm>
          <a:off x="609600" y="1295400"/>
          <a:ext cx="7162800" cy="4343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8915400" cy="6354762"/>
          </a:xfrm>
          <a:solidFill>
            <a:srgbClr val="FFC000"/>
          </a:solidFill>
        </p:spPr>
        <p:txBody>
          <a:bodyPr/>
          <a:lstStyle/>
          <a:p>
            <a:r>
              <a:rPr lang="en-US" dirty="0" smtClean="0"/>
              <a:t>CURRENT SCENARIO</a:t>
            </a:r>
            <a:endParaRPr lang="en-US" dirty="0"/>
          </a:p>
        </p:txBody>
      </p:sp>
    </p:spTree>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C000"/>
          </a:solidFill>
        </p:spPr>
        <p:txBody>
          <a:bodyPr/>
          <a:lstStyle/>
          <a:p>
            <a:r>
              <a:rPr lang="en-US" dirty="0" smtClean="0"/>
              <a:t>Sakal</a:t>
            </a:r>
            <a:endParaRPr lang="en-US" dirty="0"/>
          </a:p>
        </p:txBody>
      </p:sp>
      <p:pic>
        <p:nvPicPr>
          <p:cNvPr id="4098" name="Picture 2"/>
          <p:cNvPicPr>
            <a:picLocks noGrp="1" noChangeAspect="1" noChangeArrowheads="1"/>
          </p:cNvPicPr>
          <p:nvPr>
            <p:ph idx="1"/>
          </p:nvPr>
        </p:nvPicPr>
        <p:blipFill>
          <a:blip r:embed="rId2"/>
          <a:srcRect/>
          <a:stretch>
            <a:fillRect/>
          </a:stretch>
        </p:blipFill>
        <p:spPr bwMode="auto">
          <a:xfrm>
            <a:off x="1693418" y="1600200"/>
            <a:ext cx="5757164" cy="4525963"/>
          </a:xfrm>
          <a:prstGeom prst="rect">
            <a:avLst/>
          </a:prstGeom>
          <a:noFill/>
          <a:ln w="9525">
            <a:noFill/>
            <a:miter lim="800000"/>
            <a:headEnd/>
            <a:tailEnd/>
          </a:ln>
          <a:effectLst/>
        </p:spPr>
      </p:pic>
    </p:spTree>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143000"/>
          </a:xfrm>
          <a:solidFill>
            <a:srgbClr val="FFC000"/>
          </a:solidFill>
        </p:spPr>
        <p:txBody>
          <a:bodyPr>
            <a:normAutofit fontScale="90000"/>
          </a:bodyPr>
          <a:lstStyle/>
          <a:p>
            <a:r>
              <a:rPr lang="en-US" dirty="0" smtClean="0"/>
              <a:t> Print order comparison at a glance  2014-15 and 2015-16</a:t>
            </a:r>
            <a:endParaRPr lang="en-US" dirty="0"/>
          </a:p>
        </p:txBody>
      </p:sp>
      <p:graphicFrame>
        <p:nvGraphicFramePr>
          <p:cNvPr id="5" name="Content Placeholder 4"/>
          <p:cNvGraphicFramePr>
            <a:graphicFrameLocks noGrp="1"/>
          </p:cNvGraphicFramePr>
          <p:nvPr>
            <p:ph idx="1"/>
          </p:nvPr>
        </p:nvGraphicFramePr>
        <p:xfrm>
          <a:off x="609600" y="1600200"/>
          <a:ext cx="8229600" cy="4769485"/>
        </p:xfrm>
        <a:graphic>
          <a:graphicData uri="http://schemas.openxmlformats.org/drawingml/2006/table">
            <a:tbl>
              <a:tblPr firstRow="1" bandRow="1">
                <a:tableStyleId>{5C22544A-7EE6-4342-B048-85BDC9FD1C3A}</a:tableStyleId>
              </a:tblPr>
              <a:tblGrid>
                <a:gridCol w="1905000"/>
                <a:gridCol w="1752600"/>
                <a:gridCol w="1752600"/>
                <a:gridCol w="2819400"/>
              </a:tblGrid>
              <a:tr h="370840">
                <a:tc>
                  <a:txBody>
                    <a:bodyPr/>
                    <a:lstStyle/>
                    <a:p>
                      <a:pPr algn="ctr" fontAlgn="ctr"/>
                      <a:r>
                        <a:rPr lang="en-US" sz="1400" b="1" i="0" u="none" strike="noStrike" dirty="0">
                          <a:solidFill>
                            <a:srgbClr val="000000"/>
                          </a:solidFill>
                          <a:latin typeface="Arial"/>
                        </a:rPr>
                        <a:t>Publications</a:t>
                      </a:r>
                    </a:p>
                  </a:txBody>
                  <a:tcPr marL="9525" marR="9525" marT="9525" marB="0" anchor="ctr">
                    <a:solidFill>
                      <a:srgbClr val="FFC000"/>
                    </a:solidFill>
                  </a:tcPr>
                </a:tc>
                <a:tc>
                  <a:txBody>
                    <a:bodyPr/>
                    <a:lstStyle/>
                    <a:p>
                      <a:pPr algn="ctr" fontAlgn="ctr"/>
                      <a:r>
                        <a:rPr lang="en-US" sz="1400" b="1" i="0" u="none" strike="noStrike" baseline="0" dirty="0" smtClean="0">
                          <a:solidFill>
                            <a:srgbClr val="000000"/>
                          </a:solidFill>
                          <a:latin typeface="Arial"/>
                        </a:rPr>
                        <a:t> Print order 14-15</a:t>
                      </a:r>
                      <a:endParaRPr lang="en-US" sz="1400" b="1" i="0" u="none" strike="noStrike" dirty="0">
                        <a:solidFill>
                          <a:srgbClr val="000000"/>
                        </a:solidFill>
                        <a:latin typeface="Arial"/>
                      </a:endParaRPr>
                    </a:p>
                  </a:txBody>
                  <a:tcPr marL="9525" marR="9525" marT="9525" marB="0" anchor="ctr">
                    <a:solidFill>
                      <a:srgbClr val="FFC000"/>
                    </a:solidFill>
                  </a:tcPr>
                </a:tc>
                <a:tc>
                  <a:txBody>
                    <a:bodyPr/>
                    <a:lstStyle/>
                    <a:p>
                      <a:pPr algn="ctr" fontAlgn="ctr"/>
                      <a:r>
                        <a:rPr lang="en-US" sz="1400" b="1" i="0" u="none" strike="noStrike" baseline="0" dirty="0" smtClean="0">
                          <a:solidFill>
                            <a:srgbClr val="000000"/>
                          </a:solidFill>
                          <a:latin typeface="Arial"/>
                        </a:rPr>
                        <a:t> Print order  15-16</a:t>
                      </a:r>
                      <a:endParaRPr lang="en-US" sz="1400" b="1" i="0" u="none" strike="noStrike" dirty="0">
                        <a:solidFill>
                          <a:srgbClr val="000000"/>
                        </a:solidFill>
                        <a:latin typeface="Arial"/>
                      </a:endParaRPr>
                    </a:p>
                  </a:txBody>
                  <a:tcPr marL="9525" marR="9525" marT="9525" marB="0" anchor="ctr">
                    <a:solidFill>
                      <a:srgbClr val="FFC000"/>
                    </a:solidFill>
                  </a:tcPr>
                </a:tc>
                <a:tc>
                  <a:txBody>
                    <a:bodyPr/>
                    <a:lstStyle/>
                    <a:p>
                      <a:pPr algn="ctr" fontAlgn="ctr"/>
                      <a:r>
                        <a:rPr lang="en-US" sz="1400" b="1" i="0" u="none" strike="noStrike" dirty="0" smtClean="0">
                          <a:solidFill>
                            <a:srgbClr val="000000"/>
                          </a:solidFill>
                          <a:latin typeface="Arial"/>
                        </a:rPr>
                        <a:t>Compared</a:t>
                      </a:r>
                      <a:r>
                        <a:rPr lang="en-US" sz="1400" b="1" i="0" u="none" strike="noStrike" baseline="0" dirty="0" smtClean="0">
                          <a:solidFill>
                            <a:srgbClr val="000000"/>
                          </a:solidFill>
                          <a:latin typeface="Arial"/>
                        </a:rPr>
                        <a:t> to last year achievement in %</a:t>
                      </a:r>
                      <a:endParaRPr lang="en-US" sz="1400" b="1" i="0" u="none" strike="noStrike" dirty="0">
                        <a:solidFill>
                          <a:srgbClr val="000000"/>
                        </a:solidFill>
                        <a:latin typeface="Arial"/>
                      </a:endParaRPr>
                    </a:p>
                  </a:txBody>
                  <a:tcPr marL="9525" marR="9525" marT="9525" marB="0" anchor="ctr">
                    <a:solidFill>
                      <a:srgbClr val="FFC000"/>
                    </a:solidFill>
                  </a:tcPr>
                </a:tc>
              </a:tr>
              <a:tr h="370840">
                <a:tc>
                  <a:txBody>
                    <a:bodyPr/>
                    <a:lstStyle/>
                    <a:p>
                      <a:pPr algn="l" fontAlgn="ctr"/>
                      <a:r>
                        <a:rPr lang="en-US" sz="2000" b="1" i="0" u="none" strike="noStrike" dirty="0">
                          <a:solidFill>
                            <a:srgbClr val="000000"/>
                          </a:solidFill>
                          <a:latin typeface="Arial"/>
                        </a:rPr>
                        <a:t>Daily Sakal</a:t>
                      </a:r>
                    </a:p>
                  </a:txBody>
                  <a:tcPr marL="85725" marR="9525" marT="9525" marB="0" anchor="ctr"/>
                </a:tc>
                <a:tc>
                  <a:txBody>
                    <a:bodyPr/>
                    <a:lstStyle/>
                    <a:p>
                      <a:pPr algn="r" fontAlgn="ctr"/>
                      <a:r>
                        <a:rPr lang="en-US" sz="2000" b="0" i="0" u="none" strike="noStrike" dirty="0">
                          <a:solidFill>
                            <a:srgbClr val="000000"/>
                          </a:solidFill>
                          <a:latin typeface="Arial"/>
                        </a:rPr>
                        <a:t>1,385,478</a:t>
                      </a:r>
                    </a:p>
                  </a:txBody>
                  <a:tcPr marL="9525" marR="9525" marT="9525" marB="0" anchor="ctr"/>
                </a:tc>
                <a:tc>
                  <a:txBody>
                    <a:bodyPr/>
                    <a:lstStyle/>
                    <a:p>
                      <a:pPr algn="r" fontAlgn="ctr"/>
                      <a:r>
                        <a:rPr lang="en-US" sz="2000" b="0" i="0" u="none" strike="noStrike">
                          <a:solidFill>
                            <a:srgbClr val="000000"/>
                          </a:solidFill>
                          <a:latin typeface="Arial"/>
                        </a:rPr>
                        <a:t>1,393,898</a:t>
                      </a:r>
                    </a:p>
                  </a:txBody>
                  <a:tcPr marL="9525" marR="9525" marT="9525" marB="0" anchor="ctr"/>
                </a:tc>
                <a:tc>
                  <a:txBody>
                    <a:bodyPr/>
                    <a:lstStyle/>
                    <a:p>
                      <a:pPr algn="l" fontAlgn="ctr"/>
                      <a:r>
                        <a:rPr lang="en-US" sz="2000" b="0" i="0" u="none" strike="noStrike" dirty="0">
                          <a:solidFill>
                            <a:srgbClr val="000000"/>
                          </a:solidFill>
                          <a:latin typeface="Arial"/>
                        </a:rPr>
                        <a:t>             100.61 </a:t>
                      </a:r>
                    </a:p>
                  </a:txBody>
                  <a:tcPr marL="9525" marR="9525" marT="9525" marB="0" anchor="ctr"/>
                </a:tc>
              </a:tr>
              <a:tr h="370840">
                <a:tc>
                  <a:txBody>
                    <a:bodyPr/>
                    <a:lstStyle/>
                    <a:p>
                      <a:pPr algn="l" fontAlgn="ctr"/>
                      <a:r>
                        <a:rPr lang="en-US" sz="2000" b="1" i="0" u="none" strike="noStrike" dirty="0" err="1">
                          <a:solidFill>
                            <a:srgbClr val="000000"/>
                          </a:solidFill>
                          <a:latin typeface="Arial"/>
                        </a:rPr>
                        <a:t>Agrowon</a:t>
                      </a:r>
                      <a:endParaRPr lang="en-US" sz="2000" b="1" i="0" u="none" strike="noStrike" dirty="0">
                        <a:solidFill>
                          <a:srgbClr val="000000"/>
                        </a:solidFill>
                        <a:latin typeface="Arial"/>
                      </a:endParaRPr>
                    </a:p>
                  </a:txBody>
                  <a:tcPr marL="85725" marR="9525" marT="9525" marB="0" anchor="ctr"/>
                </a:tc>
                <a:tc>
                  <a:txBody>
                    <a:bodyPr/>
                    <a:lstStyle/>
                    <a:p>
                      <a:pPr algn="r" fontAlgn="ctr"/>
                      <a:r>
                        <a:rPr lang="en-US" sz="2000" b="0" i="0" u="none" strike="noStrike" dirty="0">
                          <a:solidFill>
                            <a:srgbClr val="000000"/>
                          </a:solidFill>
                          <a:latin typeface="Arial"/>
                        </a:rPr>
                        <a:t>112,213</a:t>
                      </a:r>
                    </a:p>
                  </a:txBody>
                  <a:tcPr marL="9525" marR="9525" marT="9525" marB="0" anchor="ctr"/>
                </a:tc>
                <a:tc>
                  <a:txBody>
                    <a:bodyPr/>
                    <a:lstStyle/>
                    <a:p>
                      <a:pPr algn="r" fontAlgn="ctr"/>
                      <a:r>
                        <a:rPr lang="en-US" sz="2000" b="0" i="0" u="none" strike="noStrike" dirty="0">
                          <a:solidFill>
                            <a:srgbClr val="000000"/>
                          </a:solidFill>
                          <a:latin typeface="Arial"/>
                        </a:rPr>
                        <a:t>113,180</a:t>
                      </a:r>
                    </a:p>
                  </a:txBody>
                  <a:tcPr marL="9525" marR="9525" marT="9525" marB="0" anchor="ctr"/>
                </a:tc>
                <a:tc>
                  <a:txBody>
                    <a:bodyPr/>
                    <a:lstStyle/>
                    <a:p>
                      <a:pPr algn="l" fontAlgn="ctr"/>
                      <a:r>
                        <a:rPr lang="en-US" sz="2000" b="0" i="0" u="none" strike="noStrike" dirty="0">
                          <a:solidFill>
                            <a:srgbClr val="000000"/>
                          </a:solidFill>
                          <a:latin typeface="Arial"/>
                        </a:rPr>
                        <a:t>             100.86 </a:t>
                      </a:r>
                    </a:p>
                  </a:txBody>
                  <a:tcPr marL="9525" marR="9525" marT="9525" marB="0" anchor="ctr"/>
                </a:tc>
              </a:tr>
              <a:tr h="370840">
                <a:tc>
                  <a:txBody>
                    <a:bodyPr/>
                    <a:lstStyle/>
                    <a:p>
                      <a:pPr algn="l" fontAlgn="ctr"/>
                      <a:r>
                        <a:rPr lang="en-US" sz="2000" b="1" i="0" u="none" strike="noStrike" dirty="0">
                          <a:solidFill>
                            <a:srgbClr val="000000"/>
                          </a:solidFill>
                          <a:latin typeface="Arial"/>
                        </a:rPr>
                        <a:t>Sakal Times</a:t>
                      </a:r>
                    </a:p>
                  </a:txBody>
                  <a:tcPr marL="85725" marR="9525" marT="9525" marB="0" anchor="ctr"/>
                </a:tc>
                <a:tc>
                  <a:txBody>
                    <a:bodyPr/>
                    <a:lstStyle/>
                    <a:p>
                      <a:pPr algn="r" fontAlgn="ctr"/>
                      <a:r>
                        <a:rPr lang="en-US" sz="2000" b="0" i="0" u="none" strike="noStrike">
                          <a:solidFill>
                            <a:srgbClr val="000000"/>
                          </a:solidFill>
                          <a:latin typeface="Arial"/>
                        </a:rPr>
                        <a:t>24,820</a:t>
                      </a:r>
                    </a:p>
                  </a:txBody>
                  <a:tcPr marL="9525" marR="9525" marT="9525" marB="0" anchor="ctr"/>
                </a:tc>
                <a:tc>
                  <a:txBody>
                    <a:bodyPr/>
                    <a:lstStyle/>
                    <a:p>
                      <a:pPr algn="r" fontAlgn="ctr"/>
                      <a:r>
                        <a:rPr lang="en-US" sz="2000" b="0" i="0" u="none" strike="noStrike" dirty="0">
                          <a:solidFill>
                            <a:srgbClr val="000000"/>
                          </a:solidFill>
                          <a:latin typeface="Arial"/>
                        </a:rPr>
                        <a:t>23,963</a:t>
                      </a:r>
                    </a:p>
                  </a:txBody>
                  <a:tcPr marL="9525" marR="9525" marT="9525" marB="0" anchor="ctr"/>
                </a:tc>
                <a:tc>
                  <a:txBody>
                    <a:bodyPr/>
                    <a:lstStyle/>
                    <a:p>
                      <a:pPr algn="l" fontAlgn="ctr"/>
                      <a:r>
                        <a:rPr lang="en-US" sz="2000" b="0" i="0" u="none" strike="noStrike">
                          <a:solidFill>
                            <a:srgbClr val="000000"/>
                          </a:solidFill>
                          <a:latin typeface="Arial"/>
                        </a:rPr>
                        <a:t>               96.55 </a:t>
                      </a:r>
                    </a:p>
                  </a:txBody>
                  <a:tcPr marL="9525" marR="9525" marT="9525" marB="0" anchor="ctr"/>
                </a:tc>
              </a:tr>
              <a:tr h="370840">
                <a:tc>
                  <a:txBody>
                    <a:bodyPr/>
                    <a:lstStyle/>
                    <a:p>
                      <a:pPr algn="l" fontAlgn="ctr"/>
                      <a:r>
                        <a:rPr lang="en-US" sz="2000" b="1" i="0" u="none" strike="noStrike" dirty="0" err="1">
                          <a:solidFill>
                            <a:srgbClr val="002060"/>
                          </a:solidFill>
                          <a:latin typeface="Arial"/>
                          <a:hlinkClick r:id="rId2" action="ppaction://hlinkfile"/>
                        </a:rPr>
                        <a:t>Saptahik</a:t>
                      </a:r>
                      <a:r>
                        <a:rPr lang="en-US" sz="2000" b="1" i="0" u="none" strike="noStrike" dirty="0">
                          <a:solidFill>
                            <a:srgbClr val="002060"/>
                          </a:solidFill>
                          <a:latin typeface="Arial"/>
                          <a:hlinkClick r:id="rId2" action="ppaction://hlinkfile"/>
                        </a:rPr>
                        <a:t> Sakal </a:t>
                      </a:r>
                      <a:endParaRPr lang="en-US" sz="2000" b="1" i="0" u="none" strike="noStrike" dirty="0">
                        <a:solidFill>
                          <a:srgbClr val="002060"/>
                        </a:solidFill>
                        <a:latin typeface="Arial"/>
                      </a:endParaRPr>
                    </a:p>
                  </a:txBody>
                  <a:tcPr marL="85725" marR="9525" marT="9525" marB="0" anchor="ctr"/>
                </a:tc>
                <a:tc>
                  <a:txBody>
                    <a:bodyPr/>
                    <a:lstStyle/>
                    <a:p>
                      <a:pPr algn="r" fontAlgn="ctr"/>
                      <a:r>
                        <a:rPr lang="en-US" sz="2000" b="0" i="0" u="none" strike="noStrike" dirty="0">
                          <a:solidFill>
                            <a:schemeClr val="tx1"/>
                          </a:solidFill>
                          <a:latin typeface="Arial"/>
                          <a:hlinkClick r:id="rId2" action="ppaction://hlinkfile"/>
                        </a:rPr>
                        <a:t>27,249</a:t>
                      </a:r>
                      <a:endParaRPr lang="en-US" sz="2000" b="0" i="0" u="none" strike="noStrike" dirty="0">
                        <a:solidFill>
                          <a:schemeClr val="tx1"/>
                        </a:solidFill>
                        <a:latin typeface="Arial"/>
                      </a:endParaRPr>
                    </a:p>
                  </a:txBody>
                  <a:tcPr marL="9525" marR="9525" marT="9525" marB="0" anchor="ctr"/>
                </a:tc>
                <a:tc>
                  <a:txBody>
                    <a:bodyPr/>
                    <a:lstStyle/>
                    <a:p>
                      <a:pPr algn="r" fontAlgn="ctr"/>
                      <a:r>
                        <a:rPr lang="en-US" sz="2000" b="0" i="0" u="none" strike="noStrike" dirty="0">
                          <a:solidFill>
                            <a:schemeClr val="tx1"/>
                          </a:solidFill>
                          <a:latin typeface="Arial"/>
                          <a:hlinkClick r:id="rId2" action="ppaction://hlinkfile"/>
                        </a:rPr>
                        <a:t>28,654</a:t>
                      </a:r>
                      <a:endParaRPr lang="en-US" sz="2000" b="0" i="0" u="none" strike="noStrike" dirty="0">
                        <a:solidFill>
                          <a:schemeClr val="tx1"/>
                        </a:solidFill>
                        <a:latin typeface="Arial"/>
                      </a:endParaRPr>
                    </a:p>
                  </a:txBody>
                  <a:tcPr marL="9525" marR="9525" marT="9525" marB="0" anchor="ctr"/>
                </a:tc>
                <a:tc>
                  <a:txBody>
                    <a:bodyPr/>
                    <a:lstStyle/>
                    <a:p>
                      <a:pPr algn="l" fontAlgn="ctr"/>
                      <a:r>
                        <a:rPr lang="en-US" sz="2000" b="0" i="0" u="none" strike="noStrike" dirty="0">
                          <a:solidFill>
                            <a:schemeClr val="tx1"/>
                          </a:solidFill>
                          <a:latin typeface="Arial"/>
                          <a:hlinkClick r:id="rId2" action="ppaction://hlinkfile"/>
                        </a:rPr>
                        <a:t>             105.16 </a:t>
                      </a:r>
                      <a:endParaRPr lang="en-US" sz="2000" b="0" i="0" u="none" strike="noStrike" dirty="0">
                        <a:solidFill>
                          <a:schemeClr val="tx1"/>
                        </a:solidFill>
                        <a:latin typeface="Arial"/>
                      </a:endParaRPr>
                    </a:p>
                  </a:txBody>
                  <a:tcPr marL="9525" marR="9525" marT="9525" marB="0" anchor="ctr"/>
                </a:tc>
              </a:tr>
              <a:tr h="370840">
                <a:tc>
                  <a:txBody>
                    <a:bodyPr/>
                    <a:lstStyle/>
                    <a:p>
                      <a:pPr algn="l" fontAlgn="ctr"/>
                      <a:r>
                        <a:rPr lang="en-US" sz="2000" b="1" i="0" u="none" strike="noStrike">
                          <a:solidFill>
                            <a:srgbClr val="000000"/>
                          </a:solidFill>
                          <a:latin typeface="Arial"/>
                        </a:rPr>
                        <a:t>Tanishka</a:t>
                      </a:r>
                    </a:p>
                  </a:txBody>
                  <a:tcPr marL="85725" marR="9525" marT="9525" marB="0" anchor="ctr"/>
                </a:tc>
                <a:tc>
                  <a:txBody>
                    <a:bodyPr/>
                    <a:lstStyle/>
                    <a:p>
                      <a:pPr algn="r" fontAlgn="ctr"/>
                      <a:r>
                        <a:rPr lang="en-US" sz="2000" b="0" i="0" u="none" strike="noStrike">
                          <a:solidFill>
                            <a:srgbClr val="000000"/>
                          </a:solidFill>
                          <a:latin typeface="Arial"/>
                        </a:rPr>
                        <a:t>35,689</a:t>
                      </a:r>
                    </a:p>
                  </a:txBody>
                  <a:tcPr marL="9525" marR="9525" marT="9525" marB="0" anchor="ctr"/>
                </a:tc>
                <a:tc>
                  <a:txBody>
                    <a:bodyPr/>
                    <a:lstStyle/>
                    <a:p>
                      <a:pPr algn="r" fontAlgn="ctr"/>
                      <a:r>
                        <a:rPr lang="en-US" sz="2000" b="0" i="0" u="none" strike="noStrike" dirty="0">
                          <a:solidFill>
                            <a:srgbClr val="000000"/>
                          </a:solidFill>
                          <a:latin typeface="Arial"/>
                        </a:rPr>
                        <a:t>30,804</a:t>
                      </a:r>
                    </a:p>
                  </a:txBody>
                  <a:tcPr marL="9525" marR="9525" marT="9525" marB="0" anchor="ctr"/>
                </a:tc>
                <a:tc>
                  <a:txBody>
                    <a:bodyPr/>
                    <a:lstStyle/>
                    <a:p>
                      <a:pPr algn="l" fontAlgn="ctr"/>
                      <a:r>
                        <a:rPr lang="en-US" sz="2000" b="0" i="0" u="none" strike="noStrike">
                          <a:solidFill>
                            <a:srgbClr val="000000"/>
                          </a:solidFill>
                          <a:latin typeface="Arial"/>
                        </a:rPr>
                        <a:t>               86.31 </a:t>
                      </a:r>
                    </a:p>
                  </a:txBody>
                  <a:tcPr marL="9525" marR="9525" marT="9525" marB="0" anchor="ctr"/>
                </a:tc>
              </a:tr>
              <a:tr h="376555">
                <a:tc>
                  <a:txBody>
                    <a:bodyPr/>
                    <a:lstStyle/>
                    <a:p>
                      <a:pPr algn="l" fontAlgn="ctr"/>
                      <a:r>
                        <a:rPr lang="en-US" sz="2000" b="1" i="0" u="none" strike="noStrike" dirty="0" smtClean="0">
                          <a:solidFill>
                            <a:srgbClr val="000000"/>
                          </a:solidFill>
                          <a:latin typeface="Arial"/>
                        </a:rPr>
                        <a:t>Premier</a:t>
                      </a:r>
                      <a:endParaRPr lang="en-US" sz="2000" b="1" i="0" u="none" strike="noStrike" dirty="0">
                        <a:solidFill>
                          <a:srgbClr val="000000"/>
                        </a:solidFill>
                        <a:latin typeface="Arial"/>
                      </a:endParaRPr>
                    </a:p>
                  </a:txBody>
                  <a:tcPr marL="85725" marR="9525" marT="9525" marB="0" anchor="ctr"/>
                </a:tc>
                <a:tc>
                  <a:txBody>
                    <a:bodyPr/>
                    <a:lstStyle/>
                    <a:p>
                      <a:pPr algn="r" fontAlgn="ctr"/>
                      <a:r>
                        <a:rPr lang="en-US" sz="2000" b="0" i="0" u="none" strike="noStrike" dirty="0">
                          <a:solidFill>
                            <a:srgbClr val="000000"/>
                          </a:solidFill>
                          <a:latin typeface="Arial"/>
                        </a:rPr>
                        <a:t>8,264</a:t>
                      </a:r>
                    </a:p>
                  </a:txBody>
                  <a:tcPr marL="9525" marR="9525" marT="9525" marB="0" anchor="ctr"/>
                </a:tc>
                <a:tc>
                  <a:txBody>
                    <a:bodyPr/>
                    <a:lstStyle/>
                    <a:p>
                      <a:pPr algn="r" fontAlgn="ctr"/>
                      <a:r>
                        <a:rPr lang="en-US" sz="2000" b="0" i="0" u="none" strike="noStrike">
                          <a:solidFill>
                            <a:srgbClr val="000000"/>
                          </a:solidFill>
                          <a:latin typeface="Arial"/>
                        </a:rPr>
                        <a:t>7,894</a:t>
                      </a:r>
                    </a:p>
                  </a:txBody>
                  <a:tcPr marL="9525" marR="9525" marT="9525" marB="0" anchor="ctr"/>
                </a:tc>
                <a:tc>
                  <a:txBody>
                    <a:bodyPr/>
                    <a:lstStyle/>
                    <a:p>
                      <a:pPr algn="l" fontAlgn="ctr"/>
                      <a:r>
                        <a:rPr lang="en-US" sz="2000" b="0" i="0" u="none" strike="noStrike" dirty="0">
                          <a:solidFill>
                            <a:srgbClr val="000000"/>
                          </a:solidFill>
                          <a:latin typeface="Arial"/>
                        </a:rPr>
                        <a:t>               95.52 </a:t>
                      </a:r>
                    </a:p>
                  </a:txBody>
                  <a:tcPr marL="9525" marR="9525" marT="9525" marB="0" anchor="ctr"/>
                </a:tc>
              </a:tr>
              <a:tr h="370840">
                <a:tc>
                  <a:txBody>
                    <a:bodyPr/>
                    <a:lstStyle/>
                    <a:p>
                      <a:pPr algn="l" fontAlgn="ctr"/>
                      <a:endParaRPr lang="en-US" sz="2000" b="1" i="0" u="none" strike="noStrike">
                        <a:solidFill>
                          <a:srgbClr val="000000"/>
                        </a:solidFill>
                        <a:latin typeface="Arial"/>
                      </a:endParaRPr>
                    </a:p>
                  </a:txBody>
                  <a:tcPr marL="85725" marR="9525" marT="9525" marB="0" anchor="ctr"/>
                </a:tc>
                <a:tc>
                  <a:txBody>
                    <a:bodyPr/>
                    <a:lstStyle/>
                    <a:p>
                      <a:pPr algn="r" fontAlgn="ctr"/>
                      <a:r>
                        <a:rPr lang="en-US" sz="2000" b="1" i="0" u="none" strike="noStrike" dirty="0">
                          <a:solidFill>
                            <a:srgbClr val="000000"/>
                          </a:solidFill>
                          <a:latin typeface="Arial"/>
                          <a:hlinkClick r:id="rId2" action="ppaction://hlinkfile"/>
                        </a:rPr>
                        <a:t>1593713</a:t>
                      </a:r>
                      <a:endParaRPr lang="en-US" sz="2000" b="1" i="0" u="none" strike="noStrike" dirty="0">
                        <a:solidFill>
                          <a:srgbClr val="000000"/>
                        </a:solidFill>
                        <a:latin typeface="Arial"/>
                      </a:endParaRPr>
                    </a:p>
                  </a:txBody>
                  <a:tcPr marL="9525" marR="9525" marT="9525" marB="0" anchor="ctr"/>
                </a:tc>
                <a:tc>
                  <a:txBody>
                    <a:bodyPr/>
                    <a:lstStyle/>
                    <a:p>
                      <a:pPr algn="r" fontAlgn="ctr"/>
                      <a:r>
                        <a:rPr lang="en-US" sz="2000" b="1" i="0" u="none" strike="noStrike" dirty="0">
                          <a:solidFill>
                            <a:srgbClr val="000000"/>
                          </a:solidFill>
                          <a:latin typeface="Arial"/>
                          <a:hlinkClick r:id="rId2" action="ppaction://hlinkfile"/>
                        </a:rPr>
                        <a:t>1598393</a:t>
                      </a:r>
                      <a:endParaRPr lang="en-US" sz="2000" b="1" i="0" u="none" strike="noStrike" dirty="0">
                        <a:solidFill>
                          <a:srgbClr val="000000"/>
                        </a:solidFill>
                        <a:latin typeface="Arial"/>
                      </a:endParaRPr>
                    </a:p>
                  </a:txBody>
                  <a:tcPr marL="9525" marR="9525" marT="9525" marB="0" anchor="ctr"/>
                </a:tc>
                <a:tc>
                  <a:txBody>
                    <a:bodyPr/>
                    <a:lstStyle/>
                    <a:p>
                      <a:pPr algn="l" fontAlgn="ctr"/>
                      <a:r>
                        <a:rPr lang="en-US" sz="2000" b="1" i="0" u="none" strike="noStrike" dirty="0">
                          <a:solidFill>
                            <a:srgbClr val="000000"/>
                          </a:solidFill>
                          <a:latin typeface="Arial"/>
                          <a:hlinkClick r:id="rId2" action="ppaction://hlinkfile"/>
                        </a:rPr>
                        <a:t>             100.29 </a:t>
                      </a:r>
                      <a:endParaRPr lang="en-US" sz="2000" b="1" i="0" u="none" strike="noStrike" dirty="0">
                        <a:solidFill>
                          <a:srgbClr val="000000"/>
                        </a:solidFill>
                        <a:latin typeface="Arial"/>
                      </a:endParaRPr>
                    </a:p>
                  </a:txBody>
                  <a:tcPr marL="9525" marR="9525" marT="9525" marB="0" anchor="ctr"/>
                </a:tc>
              </a:tr>
              <a:tr h="370840">
                <a:tc>
                  <a:txBody>
                    <a:bodyPr/>
                    <a:lstStyle/>
                    <a:p>
                      <a:pPr algn="l" fontAlgn="ctr"/>
                      <a:r>
                        <a:rPr lang="en-US" sz="2000" b="1" i="0" u="none" strike="noStrike">
                          <a:solidFill>
                            <a:srgbClr val="000000"/>
                          </a:solidFill>
                          <a:latin typeface="Arial"/>
                        </a:rPr>
                        <a:t>Gomantak</a:t>
                      </a:r>
                    </a:p>
                  </a:txBody>
                  <a:tcPr marL="85725" marR="9525" marT="9525" marB="0" anchor="ctr"/>
                </a:tc>
                <a:tc>
                  <a:txBody>
                    <a:bodyPr/>
                    <a:lstStyle/>
                    <a:p>
                      <a:pPr algn="r" fontAlgn="ctr"/>
                      <a:r>
                        <a:rPr lang="en-US" sz="2000" b="0" i="0" u="none" strike="noStrike">
                          <a:solidFill>
                            <a:srgbClr val="000000"/>
                          </a:solidFill>
                          <a:latin typeface="Arial"/>
                        </a:rPr>
                        <a:t>19,289</a:t>
                      </a:r>
                    </a:p>
                  </a:txBody>
                  <a:tcPr marL="9525" marR="9525" marT="9525" marB="0" anchor="ctr"/>
                </a:tc>
                <a:tc>
                  <a:txBody>
                    <a:bodyPr/>
                    <a:lstStyle/>
                    <a:p>
                      <a:pPr algn="r" fontAlgn="ctr"/>
                      <a:r>
                        <a:rPr lang="en-US" sz="2000" b="0" i="0" u="none" strike="noStrike" dirty="0">
                          <a:solidFill>
                            <a:srgbClr val="000000"/>
                          </a:solidFill>
                          <a:latin typeface="Arial"/>
                        </a:rPr>
                        <a:t>20,902</a:t>
                      </a:r>
                    </a:p>
                  </a:txBody>
                  <a:tcPr marL="9525" marR="9525" marT="9525" marB="0" anchor="ctr"/>
                </a:tc>
                <a:tc>
                  <a:txBody>
                    <a:bodyPr/>
                    <a:lstStyle/>
                    <a:p>
                      <a:pPr algn="l" fontAlgn="ctr"/>
                      <a:r>
                        <a:rPr lang="en-US" sz="2000" b="0" i="0" u="none" strike="noStrike" dirty="0">
                          <a:solidFill>
                            <a:srgbClr val="000000"/>
                          </a:solidFill>
                          <a:latin typeface="Arial"/>
                        </a:rPr>
                        <a:t>             108.36 </a:t>
                      </a:r>
                    </a:p>
                  </a:txBody>
                  <a:tcPr marL="9525" marR="9525" marT="9525" marB="0" anchor="ctr"/>
                </a:tc>
              </a:tr>
              <a:tr h="370840">
                <a:tc>
                  <a:txBody>
                    <a:bodyPr/>
                    <a:lstStyle/>
                    <a:p>
                      <a:pPr algn="l" fontAlgn="ctr"/>
                      <a:r>
                        <a:rPr lang="en-US" sz="2000" b="1" i="0" u="none" strike="noStrike" dirty="0" err="1">
                          <a:solidFill>
                            <a:srgbClr val="000000"/>
                          </a:solidFill>
                          <a:latin typeface="Arial"/>
                          <a:hlinkClick r:id="rId2" action="ppaction://hlinkfile"/>
                        </a:rPr>
                        <a:t>Gomantak</a:t>
                      </a:r>
                      <a:r>
                        <a:rPr lang="en-US" sz="2000" b="1" i="0" u="none" strike="noStrike" dirty="0">
                          <a:solidFill>
                            <a:srgbClr val="000000"/>
                          </a:solidFill>
                          <a:latin typeface="Arial"/>
                          <a:hlinkClick r:id="rId2" action="ppaction://hlinkfile"/>
                        </a:rPr>
                        <a:t> Times</a:t>
                      </a:r>
                      <a:endParaRPr lang="en-US" sz="2000" b="1" i="0" u="none" strike="noStrike" dirty="0">
                        <a:solidFill>
                          <a:srgbClr val="000000"/>
                        </a:solidFill>
                        <a:latin typeface="Arial"/>
                      </a:endParaRPr>
                    </a:p>
                  </a:txBody>
                  <a:tcPr marL="85725" marR="9525" marT="9525" marB="0" anchor="ctr"/>
                </a:tc>
                <a:tc>
                  <a:txBody>
                    <a:bodyPr/>
                    <a:lstStyle/>
                    <a:p>
                      <a:pPr algn="r" fontAlgn="ctr"/>
                      <a:r>
                        <a:rPr lang="en-US" sz="2000" b="0" i="0" u="none" strike="noStrike" dirty="0">
                          <a:solidFill>
                            <a:srgbClr val="000000"/>
                          </a:solidFill>
                          <a:latin typeface="Arial"/>
                          <a:hlinkClick r:id="rId2" action="ppaction://hlinkfile"/>
                        </a:rPr>
                        <a:t>3,461</a:t>
                      </a:r>
                      <a:endParaRPr lang="en-US" sz="2000" b="0" i="0" u="none" strike="noStrike" dirty="0">
                        <a:solidFill>
                          <a:srgbClr val="000000"/>
                        </a:solidFill>
                        <a:latin typeface="Arial"/>
                      </a:endParaRPr>
                    </a:p>
                  </a:txBody>
                  <a:tcPr marL="9525" marR="9525" marT="9525" marB="0" anchor="ctr"/>
                </a:tc>
                <a:tc>
                  <a:txBody>
                    <a:bodyPr/>
                    <a:lstStyle/>
                    <a:p>
                      <a:pPr algn="r" fontAlgn="ctr"/>
                      <a:r>
                        <a:rPr lang="en-US" sz="2000" b="0" i="0" u="none" strike="noStrike" dirty="0">
                          <a:solidFill>
                            <a:srgbClr val="000000"/>
                          </a:solidFill>
                          <a:latin typeface="Arial"/>
                          <a:hlinkClick r:id="rId2" action="ppaction://hlinkfile"/>
                        </a:rPr>
                        <a:t>3,428</a:t>
                      </a:r>
                      <a:endParaRPr lang="en-US" sz="2000" b="0" i="0" u="none" strike="noStrike" dirty="0">
                        <a:solidFill>
                          <a:srgbClr val="000000"/>
                        </a:solidFill>
                        <a:latin typeface="Arial"/>
                      </a:endParaRPr>
                    </a:p>
                  </a:txBody>
                  <a:tcPr marL="9525" marR="9525" marT="9525" marB="0" anchor="ctr"/>
                </a:tc>
                <a:tc>
                  <a:txBody>
                    <a:bodyPr/>
                    <a:lstStyle/>
                    <a:p>
                      <a:pPr algn="l" fontAlgn="ctr"/>
                      <a:r>
                        <a:rPr lang="en-US" sz="2000" b="0" i="0" u="none" strike="noStrike" dirty="0">
                          <a:solidFill>
                            <a:srgbClr val="000000"/>
                          </a:solidFill>
                          <a:latin typeface="Arial"/>
                          <a:hlinkClick r:id="rId2" action="ppaction://hlinkfile"/>
                        </a:rPr>
                        <a:t>               99.05 </a:t>
                      </a:r>
                      <a:endParaRPr lang="en-US" sz="2000" b="0" i="0" u="none" strike="noStrike" dirty="0">
                        <a:solidFill>
                          <a:srgbClr val="000000"/>
                        </a:solidFill>
                        <a:latin typeface="Arial"/>
                      </a:endParaRPr>
                    </a:p>
                  </a:txBody>
                  <a:tcPr marL="9525" marR="9525" marT="9525" marB="0" anchor="ctr"/>
                </a:tc>
              </a:tr>
              <a:tr h="370840">
                <a:tc>
                  <a:txBody>
                    <a:bodyPr/>
                    <a:lstStyle/>
                    <a:p>
                      <a:pPr algn="l" fontAlgn="ctr"/>
                      <a:endParaRPr lang="en-US" sz="2000" b="1" i="0" u="none" strike="noStrike">
                        <a:solidFill>
                          <a:srgbClr val="000000"/>
                        </a:solidFill>
                        <a:latin typeface="Arial"/>
                      </a:endParaRPr>
                    </a:p>
                  </a:txBody>
                  <a:tcPr marL="85725" marR="9525" marT="9525" marB="0" anchor="ctr"/>
                </a:tc>
                <a:tc>
                  <a:txBody>
                    <a:bodyPr/>
                    <a:lstStyle/>
                    <a:p>
                      <a:pPr algn="r" fontAlgn="ctr"/>
                      <a:r>
                        <a:rPr lang="en-US" sz="2000" b="1" i="0" u="none" strike="noStrike">
                          <a:solidFill>
                            <a:srgbClr val="000000"/>
                          </a:solidFill>
                          <a:latin typeface="Arial"/>
                          <a:hlinkClick r:id="rId2" action="ppaction://hlinkfile"/>
                        </a:rPr>
                        <a:t>22750</a:t>
                      </a:r>
                      <a:endParaRPr lang="en-US" sz="2000" b="1" i="0" u="none" strike="noStrike">
                        <a:solidFill>
                          <a:srgbClr val="000000"/>
                        </a:solidFill>
                        <a:latin typeface="Arial"/>
                      </a:endParaRPr>
                    </a:p>
                  </a:txBody>
                  <a:tcPr marL="9525" marR="9525" marT="9525" marB="0" anchor="ctr"/>
                </a:tc>
                <a:tc>
                  <a:txBody>
                    <a:bodyPr/>
                    <a:lstStyle/>
                    <a:p>
                      <a:pPr algn="r" fontAlgn="ctr"/>
                      <a:r>
                        <a:rPr lang="en-US" sz="2000" b="1" i="0" u="none" strike="noStrike">
                          <a:solidFill>
                            <a:srgbClr val="000000"/>
                          </a:solidFill>
                          <a:latin typeface="Arial"/>
                          <a:hlinkClick r:id="rId2" action="ppaction://hlinkfile"/>
                        </a:rPr>
                        <a:t>24330</a:t>
                      </a:r>
                      <a:endParaRPr lang="en-US" sz="2000" b="1" i="0" u="none" strike="noStrike">
                        <a:solidFill>
                          <a:srgbClr val="000000"/>
                        </a:solidFill>
                        <a:latin typeface="Arial"/>
                      </a:endParaRPr>
                    </a:p>
                  </a:txBody>
                  <a:tcPr marL="9525" marR="9525" marT="9525" marB="0" anchor="ctr"/>
                </a:tc>
                <a:tc>
                  <a:txBody>
                    <a:bodyPr/>
                    <a:lstStyle/>
                    <a:p>
                      <a:pPr algn="l" fontAlgn="ctr"/>
                      <a:r>
                        <a:rPr lang="en-US" sz="2000" b="1" i="0" u="none" strike="noStrike" dirty="0">
                          <a:solidFill>
                            <a:srgbClr val="000000"/>
                          </a:solidFill>
                          <a:latin typeface="Arial"/>
                          <a:hlinkClick r:id="rId2" action="ppaction://hlinkfile"/>
                        </a:rPr>
                        <a:t>             106.95 </a:t>
                      </a:r>
                      <a:endParaRPr lang="en-US" sz="2000" b="1" i="0" u="none" strike="noStrike" dirty="0">
                        <a:solidFill>
                          <a:srgbClr val="000000"/>
                        </a:solidFill>
                        <a:latin typeface="Arial"/>
                      </a:endParaRPr>
                    </a:p>
                  </a:txBody>
                  <a:tcPr marL="9525" marR="9525" marT="9525" marB="0" anchor="ctr"/>
                </a:tc>
              </a:tr>
              <a:tr h="370840">
                <a:tc>
                  <a:txBody>
                    <a:bodyPr/>
                    <a:lstStyle/>
                    <a:p>
                      <a:pPr algn="ctr" fontAlgn="ctr"/>
                      <a:r>
                        <a:rPr lang="en-US" sz="2000" b="1" i="0" u="none" strike="noStrike">
                          <a:solidFill>
                            <a:srgbClr val="000000"/>
                          </a:solidFill>
                          <a:latin typeface="Arial"/>
                        </a:rPr>
                        <a:t> </a:t>
                      </a:r>
                    </a:p>
                  </a:txBody>
                  <a:tcPr marL="9525" marR="9525" marT="9525" marB="0" anchor="ctr"/>
                </a:tc>
                <a:tc>
                  <a:txBody>
                    <a:bodyPr/>
                    <a:lstStyle/>
                    <a:p>
                      <a:pPr algn="l" fontAlgn="b"/>
                      <a:r>
                        <a:rPr lang="en-US" sz="2000" b="0" i="0" u="none" strike="noStrike" dirty="0">
                          <a:solidFill>
                            <a:srgbClr val="000000"/>
                          </a:solidFill>
                          <a:latin typeface="Calibri"/>
                        </a:rPr>
                        <a:t> </a:t>
                      </a:r>
                    </a:p>
                  </a:txBody>
                  <a:tcPr marL="9525" marR="9525" marT="9525" marB="0" anchor="b"/>
                </a:tc>
                <a:tc>
                  <a:txBody>
                    <a:bodyPr/>
                    <a:lstStyle/>
                    <a:p>
                      <a:pPr algn="l" fontAlgn="ctr"/>
                      <a:r>
                        <a:rPr lang="en-US" sz="2000" b="1" i="0" u="none" strike="noStrike" dirty="0">
                          <a:solidFill>
                            <a:srgbClr val="000000"/>
                          </a:solidFill>
                          <a:latin typeface="Arial"/>
                        </a:rPr>
                        <a:t> </a:t>
                      </a:r>
                    </a:p>
                  </a:txBody>
                  <a:tcPr marL="9525" marR="9525" marT="9525" marB="0" anchor="ctr"/>
                </a:tc>
                <a:tc>
                  <a:txBody>
                    <a:bodyPr/>
                    <a:lstStyle/>
                    <a:p>
                      <a:pPr algn="l" fontAlgn="b"/>
                      <a:r>
                        <a:rPr lang="en-US" sz="2000" b="0" i="0" u="none" strike="noStrike" dirty="0">
                          <a:solidFill>
                            <a:srgbClr val="000000"/>
                          </a:solidFill>
                          <a:latin typeface="Calibri"/>
                        </a:rPr>
                        <a:t> </a:t>
                      </a:r>
                    </a:p>
                  </a:txBody>
                  <a:tcPr marL="9525" marR="9525" marT="9525" marB="0" anchor="b"/>
                </a:tc>
              </a:tr>
            </a:tbl>
          </a:graphicData>
        </a:graphic>
      </p:graphicFrame>
    </p:spTree>
  </p:cSld>
  <p:clrMapOvr>
    <a:masterClrMapping/>
  </p:clrMapOvr>
  <p:transition/>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1891</TotalTime>
  <Words>1885</Words>
  <Application>Microsoft Office PowerPoint</Application>
  <PresentationFormat>On-screen Show (4:3)</PresentationFormat>
  <Paragraphs>717</Paragraphs>
  <Slides>51</Slides>
  <Notes>0</Notes>
  <HiddenSlides>0</HiddenSlides>
  <MMClips>0</MMClips>
  <ScaleCrop>false</ScaleCrop>
  <HeadingPairs>
    <vt:vector size="4" baseType="variant">
      <vt:variant>
        <vt:lpstr>Theme</vt:lpstr>
      </vt:variant>
      <vt:variant>
        <vt:i4>1</vt:i4>
      </vt:variant>
      <vt:variant>
        <vt:lpstr>Slide Titles</vt:lpstr>
      </vt:variant>
      <vt:variant>
        <vt:i4>51</vt:i4>
      </vt:variant>
    </vt:vector>
  </HeadingPairs>
  <TitlesOfParts>
    <vt:vector size="52" baseType="lpstr">
      <vt:lpstr>Office Theme</vt:lpstr>
      <vt:lpstr>Slide 1</vt:lpstr>
      <vt:lpstr>SAKAL-CIRCULATION </vt:lpstr>
      <vt:lpstr>Slide 3</vt:lpstr>
      <vt:lpstr>Slide 4</vt:lpstr>
      <vt:lpstr>Slide 5</vt:lpstr>
      <vt:lpstr>Goal   :  2016-17</vt:lpstr>
      <vt:lpstr>CURRENT SCENARIO</vt:lpstr>
      <vt:lpstr>Sakal</vt:lpstr>
      <vt:lpstr> Print order comparison at a glance  2014-15 and 2015-16</vt:lpstr>
      <vt:lpstr>Revenue comparison at a glance 2014-15 and 2015-16</vt:lpstr>
      <vt:lpstr>Sakal Publication revenue  March 2015 to April 2016</vt:lpstr>
      <vt:lpstr>Print order Target and Actual</vt:lpstr>
      <vt:lpstr>ABC COMPARATIVE FIGURES</vt:lpstr>
      <vt:lpstr>Daily Sakal Actual and Projection</vt:lpstr>
      <vt:lpstr>Maharashtra readership(IRS) 2013-14</vt:lpstr>
      <vt:lpstr>Maharashtra readership(IRS) 2013-14</vt:lpstr>
      <vt:lpstr>Slide 17</vt:lpstr>
      <vt:lpstr>Slide 18</vt:lpstr>
      <vt:lpstr>Slide 19</vt:lpstr>
      <vt:lpstr>Slide 20</vt:lpstr>
      <vt:lpstr>Slide 21</vt:lpstr>
      <vt:lpstr>Ten years ago</vt:lpstr>
      <vt:lpstr>The change in last ten years</vt:lpstr>
      <vt:lpstr>THE  PRESENT SCENARIO</vt:lpstr>
      <vt:lpstr> CIRCULATION-REDEFINED </vt:lpstr>
      <vt:lpstr>Slide 26</vt:lpstr>
      <vt:lpstr>Pune city- What comes to our mind?</vt:lpstr>
      <vt:lpstr>Why  Not</vt:lpstr>
      <vt:lpstr>Sakal-Strategy</vt:lpstr>
      <vt:lpstr>Promotional drives</vt:lpstr>
      <vt:lpstr>Sakal activities-2015-16</vt:lpstr>
      <vt:lpstr>Sakal circulation strategy 16-17</vt:lpstr>
      <vt:lpstr>Strategy 2016-17</vt:lpstr>
      <vt:lpstr>                            YIN</vt:lpstr>
      <vt:lpstr>STRATEGY-NIE-2016-17</vt:lpstr>
      <vt:lpstr>STRATEGY-SSF-2016-17</vt:lpstr>
      <vt:lpstr>STRATEGY-TANISHKA</vt:lpstr>
      <vt:lpstr>AKOLA 4th April-2016</vt:lpstr>
      <vt:lpstr>Slide 39</vt:lpstr>
      <vt:lpstr>Slide 40</vt:lpstr>
      <vt:lpstr>STRATEGY-AKOLA </vt:lpstr>
      <vt:lpstr>Akola-promotional activity</vt:lpstr>
      <vt:lpstr>Why full2smart activity </vt:lpstr>
      <vt:lpstr>Slide 44</vt:lpstr>
      <vt:lpstr>Slide 45</vt:lpstr>
      <vt:lpstr>Slide 46</vt:lpstr>
      <vt:lpstr>BAL MITRA CHITRA KALA SPARDHA</vt:lpstr>
      <vt:lpstr>Bal mitra chitra Kala spardha</vt:lpstr>
      <vt:lpstr>Slide 49</vt:lpstr>
      <vt:lpstr>Slide 50</vt:lpstr>
      <vt:lpstr>Slide 51</vt:lpstr>
    </vt:vector>
  </TitlesOfParts>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Sakal strategy 2016-17</dc:title>
  <dc:creator/>
  <cp:lastModifiedBy>Sakal</cp:lastModifiedBy>
  <cp:revision>199</cp:revision>
  <dcterms:created xsi:type="dcterms:W3CDTF">2006-08-16T00:00:00Z</dcterms:created>
  <dcterms:modified xsi:type="dcterms:W3CDTF">2016-03-28T09:22:08Z</dcterms:modified>
</cp:coreProperties>
</file>